
<file path=[Content_Types].xml><?xml version="1.0" encoding="utf-8"?>
<Types xmlns="http://schemas.openxmlformats.org/package/2006/content-types">
  <Override PartName="/ppt/slideLayouts/slideLayout39.xml" ContentType="application/vnd.openxmlformats-officedocument.presentationml.slideLayout+xml"/>
  <Override PartName="/ppt/slideLayouts/slideLayout57.xml" ContentType="application/vnd.openxmlformats-officedocument.presentationml.slideLayout+xml"/>
  <Override PartName="/ppt/slideLayouts/slideLayout86.xml" ContentType="application/vnd.openxmlformats-officedocument.presentationml.slideLayout+xml"/>
  <Override PartName="/ppt/notesSlides/notesSlide2.xml" ContentType="application/vnd.openxmlformats-officedocument.presentationml.notesSlide+xml"/>
  <Override PartName="/ppt/slides/slide4.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Layouts/slideLayout28.xml" ContentType="application/vnd.openxmlformats-officedocument.presentationml.slideLayout+xml"/>
  <Override PartName="/ppt/slideLayouts/slideLayout46.xml" ContentType="application/vnd.openxmlformats-officedocument.presentationml.slideLayout+xml"/>
  <Override PartName="/ppt/slideLayouts/slideLayout64.xml" ContentType="application/vnd.openxmlformats-officedocument.presentationml.slideLayout+xml"/>
  <Override PartName="/ppt/slideLayouts/slideLayout75.xml" ContentType="application/vnd.openxmlformats-officedocument.presentationml.slideLayout+xml"/>
  <Override PartName="/ppt/slideLayouts/slideLayout93.xml" ContentType="application/vnd.openxmlformats-officedocument.presentationml.slideLayout+xml"/>
  <Override PartName="/ppt/slideLayouts/slideLayout117.xml" ContentType="application/vnd.openxmlformats-officedocument.presentationml.slideLayout+xml"/>
  <Override PartName="/ppt/theme/theme1.xml" ContentType="application/vnd.openxmlformats-officedocument.theme+xml"/>
  <Override PartName="/ppt/slideLayouts/slideLayout2.xml" ContentType="application/vnd.openxmlformats-officedocument.presentationml.slideLayout+xml"/>
  <Override PartName="/ppt/slideLayouts/slideLayout35.xml" ContentType="application/vnd.openxmlformats-officedocument.presentationml.slideLayout+xml"/>
  <Override PartName="/ppt/slideLayouts/slideLayout53.xml" ContentType="application/vnd.openxmlformats-officedocument.presentationml.slideLayout+xml"/>
  <Override PartName="/ppt/slideLayouts/slideLayout82.xml" ContentType="application/vnd.openxmlformats-officedocument.presentationml.slideLayout+xml"/>
  <Override PartName="/ppt/slideLayouts/slideLayout106.xml" ContentType="application/vnd.openxmlformats-officedocument.presentationml.slideLayout+xml"/>
  <Default Extension="xml" ContentType="application/xml"/>
  <Override PartName="/ppt/notesMasters/notesMaster1.xml" ContentType="application/vnd.openxmlformats-officedocument.presentationml.notesMaster+xml"/>
  <Default Extension="fntdata" ContentType="application/x-fontdata"/>
  <Override PartName="/ppt/slideLayouts/slideLayout13.xml" ContentType="application/vnd.openxmlformats-officedocument.presentationml.slideLayout+xml"/>
  <Override PartName="/ppt/slideLayouts/slideLayout24.xml" ContentType="application/vnd.openxmlformats-officedocument.presentationml.slideLayout+xml"/>
  <Override PartName="/ppt/slideLayouts/slideLayout42.xml" ContentType="application/vnd.openxmlformats-officedocument.presentationml.slideLayout+xml"/>
  <Override PartName="/ppt/slideLayouts/slideLayout60.xml" ContentType="application/vnd.openxmlformats-officedocument.presentationml.slideLayout+xml"/>
  <Override PartName="/ppt/slideLayouts/slideLayout71.xml" ContentType="application/vnd.openxmlformats-officedocument.presentationml.slideLayout+xml"/>
  <Override PartName="/ppt/slideLayouts/slideLayout113.xml" ContentType="application/vnd.openxmlformats-officedocument.presentationml.slideLayout+xml"/>
  <Override PartName="/ppt/tableStyles.xml" ContentType="application/vnd.openxmlformats-officedocument.presentationml.tableStyles+xml"/>
  <Override PartName="/ppt/slideLayouts/slideLayout20.xml" ContentType="application/vnd.openxmlformats-officedocument.presentationml.slideLayout+xml"/>
  <Override PartName="/ppt/slideLayouts/slideLayout31.xml" ContentType="application/vnd.openxmlformats-officedocument.presentationml.slideLayout+xml"/>
  <Override PartName="/ppt/slideLayouts/slideLayout102.xml" ContentType="application/vnd.openxmlformats-officedocument.presentationml.slideLayout+xml"/>
  <Override PartName="/ppt/viewProps.xml" ContentType="application/vnd.openxmlformats-officedocument.presentationml.viewProps+xml"/>
  <Override PartName="/ppt/slideLayouts/slideLayout69.xml" ContentType="application/vnd.openxmlformats-officedocument.presentationml.slideLayout+xml"/>
  <Override PartName="/ppt/slideLayouts/slideLayout87.xml" ContentType="application/vnd.openxmlformats-officedocument.presentationml.slideLayout+xml"/>
  <Override PartName="/ppt/slideLayouts/slideLayout98.xml" ContentType="application/vnd.openxmlformats-officedocument.presentationml.slideLayout+xml"/>
  <Override PartName="/ppt/slides/slide5.xml" ContentType="application/vnd.openxmlformats-officedocument.presentationml.slide+xml"/>
  <Override PartName="/ppt/slideLayouts/slideLayout7.xml" ContentType="application/vnd.openxmlformats-officedocument.presentationml.slideLayout+xml"/>
  <Override PartName="/ppt/slideLayouts/slideLayout29.xml" ContentType="application/vnd.openxmlformats-officedocument.presentationml.slideLayout+xml"/>
  <Override PartName="/ppt/slideLayouts/slideLayout58.xml" ContentType="application/vnd.openxmlformats-officedocument.presentationml.slideLayout+xml"/>
  <Override PartName="/ppt/slideLayouts/slideLayout76.xml" ContentType="application/vnd.openxmlformats-officedocument.presentationml.slideLayout+xml"/>
  <Default Extension="png" ContentType="image/png"/>
  <Override PartName="/ppt/notesSlides/notesSlide3.xml" ContentType="application/vnd.openxmlformats-officedocument.presentationml.notesSlide+xml"/>
  <Override PartName="/ppt/slides/slide3.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Layouts/slideLayout18.xml" ContentType="application/vnd.openxmlformats-officedocument.presentationml.slideLayout+xml"/>
  <Override PartName="/ppt/slideLayouts/slideLayout27.xml" ContentType="application/vnd.openxmlformats-officedocument.presentationml.slideLayout+xml"/>
  <Override PartName="/ppt/slideLayouts/slideLayout36.xml" ContentType="application/vnd.openxmlformats-officedocument.presentationml.slideLayout+xml"/>
  <Override PartName="/ppt/slideLayouts/slideLayout45.xml" ContentType="application/vnd.openxmlformats-officedocument.presentationml.slideLayout+xml"/>
  <Override PartName="/ppt/slideLayouts/slideLayout47.xml" ContentType="application/vnd.openxmlformats-officedocument.presentationml.slideLayout+xml"/>
  <Override PartName="/ppt/slideLayouts/slideLayout56.xml" ContentType="application/vnd.openxmlformats-officedocument.presentationml.slideLayout+xml"/>
  <Override PartName="/ppt/slideLayouts/slideLayout65.xml" ContentType="application/vnd.openxmlformats-officedocument.presentationml.slideLayout+xml"/>
  <Override PartName="/ppt/slideLayouts/slideLayout74.xml" ContentType="application/vnd.openxmlformats-officedocument.presentationml.slideLayout+xml"/>
  <Override PartName="/ppt/slideLayouts/slideLayout83.xml" ContentType="application/vnd.openxmlformats-officedocument.presentationml.slideLayout+xml"/>
  <Override PartName="/ppt/slideLayouts/slideLayout94.xml" ContentType="application/vnd.openxmlformats-officedocument.presentationml.slideLayout+xml"/>
  <Override PartName="/ppt/slideLayouts/slideLayout107.xml" ContentType="application/vnd.openxmlformats-officedocument.presentationml.slideLayout+xml"/>
  <Override PartName="/ppt/slideLayouts/slideLayout116.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Layouts/slideLayout3.xml" ContentType="application/vnd.openxmlformats-officedocument.presentationml.slideLayout+xml"/>
  <Override PartName="/ppt/slideLayouts/slideLayout16.xml" ContentType="application/vnd.openxmlformats-officedocument.presentationml.slideLayout+xml"/>
  <Override PartName="/ppt/slideLayouts/slideLayout25.xml" ContentType="application/vnd.openxmlformats-officedocument.presentationml.slideLayout+xml"/>
  <Override PartName="/ppt/slideLayouts/slideLayout34.xml" ContentType="application/vnd.openxmlformats-officedocument.presentationml.slideLayout+xml"/>
  <Override PartName="/ppt/slideLayouts/slideLayout43.xml" ContentType="application/vnd.openxmlformats-officedocument.presentationml.slideLayout+xml"/>
  <Override PartName="/ppt/slideLayouts/slideLayout54.xml" ContentType="application/vnd.openxmlformats-officedocument.presentationml.slideLayout+xml"/>
  <Override PartName="/ppt/slideLayouts/slideLayout63.xml" ContentType="application/vnd.openxmlformats-officedocument.presentationml.slideLayout+xml"/>
  <Override PartName="/ppt/slideLayouts/slideLayout72.xml" ContentType="application/vnd.openxmlformats-officedocument.presentationml.slideLayout+xml"/>
  <Override PartName="/ppt/slideLayouts/slideLayout81.xml" ContentType="application/vnd.openxmlformats-officedocument.presentationml.slideLayout+xml"/>
  <Override PartName="/ppt/slideLayouts/slideLayout90.xml" ContentType="application/vnd.openxmlformats-officedocument.presentationml.slideLayout+xml"/>
  <Override PartName="/ppt/slideLayouts/slideLayout92.xml" ContentType="application/vnd.openxmlformats-officedocument.presentationml.slideLayout+xml"/>
  <Override PartName="/ppt/slideLayouts/slideLayout105.xml" ContentType="application/vnd.openxmlformats-officedocument.presentationml.slideLayout+xml"/>
  <Override PartName="/ppt/slideLayouts/slideLayout114.xml" ContentType="application/vnd.openxmlformats-officedocument.presentationml.slideLayout+xml"/>
  <Default Extension="jpeg" ContentType="image/jpeg"/>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slideLayouts/slideLayout23.xml" ContentType="application/vnd.openxmlformats-officedocument.presentationml.slideLayout+xml"/>
  <Override PartName="/ppt/slideLayouts/slideLayout32.xml" ContentType="application/vnd.openxmlformats-officedocument.presentationml.slideLayout+xml"/>
  <Override PartName="/ppt/slideLayouts/slideLayout41.xml" ContentType="application/vnd.openxmlformats-officedocument.presentationml.slideLayout+xml"/>
  <Override PartName="/ppt/slideLayouts/slideLayout52.xml" ContentType="application/vnd.openxmlformats-officedocument.presentationml.slideLayout+xml"/>
  <Override PartName="/ppt/slideLayouts/slideLayout61.xml" ContentType="application/vnd.openxmlformats-officedocument.presentationml.slideLayout+xml"/>
  <Override PartName="/ppt/slideLayouts/slideLayout70.xml" ContentType="application/vnd.openxmlformats-officedocument.presentationml.slideLayout+xml"/>
  <Override PartName="/ppt/slideLayouts/slideLayout103.xml" ContentType="application/vnd.openxmlformats-officedocument.presentationml.slideLayout+xml"/>
  <Override PartName="/ppt/slideLayouts/slideLayout112.xml" ContentType="application/vnd.openxmlformats-officedocument.presentationml.slideLayout+xml"/>
  <Override PartName="/docProps/app.xml" ContentType="application/vnd.openxmlformats-officedocument.extended-properties+xml"/>
  <Override PartName="/ppt/slideLayouts/slideLayout12.xml" ContentType="application/vnd.openxmlformats-officedocument.presentationml.slideLayout+xml"/>
  <Override PartName="/ppt/slideLayouts/slideLayout21.xml" ContentType="application/vnd.openxmlformats-officedocument.presentationml.slideLayout+xml"/>
  <Override PartName="/ppt/slideLayouts/slideLayout30.xml" ContentType="application/vnd.openxmlformats-officedocument.presentationml.slideLayout+xml"/>
  <Override PartName="/ppt/slideLayouts/slideLayout50.xml" ContentType="application/vnd.openxmlformats-officedocument.presentationml.slideLayout+xml"/>
  <Override PartName="/ppt/slideLayouts/slideLayout101.xml" ContentType="application/vnd.openxmlformats-officedocument.presentationml.slideLayout+xml"/>
  <Override PartName="/ppt/slideLayouts/slideLayout110.xml" ContentType="application/vnd.openxmlformats-officedocument.presentationml.slideLayout+xml"/>
  <Override PartName="/ppt/slideLayouts/slideLayout10.xml" ContentType="application/vnd.openxmlformats-officedocument.presentationml.slideLayout+xml"/>
  <Override PartName="/ppt/slideLayouts/slideLayout99.xml" ContentType="application/vnd.openxmlformats-officedocument.presentationml.slideLayout+xml"/>
  <Override PartName="/ppt/notesSlides/notesSlide6.xml" ContentType="application/vnd.openxmlformats-officedocument.presentationml.notesSlide+xml"/>
  <Override PartName="/ppt/slideLayouts/slideLayout59.xml" ContentType="application/vnd.openxmlformats-officedocument.presentationml.slideLayout+xml"/>
  <Override PartName="/ppt/slideLayouts/slideLayout68.xml" ContentType="application/vnd.openxmlformats-officedocument.presentationml.slideLayout+xml"/>
  <Override PartName="/ppt/slideLayouts/slideLayout79.xml" ContentType="application/vnd.openxmlformats-officedocument.presentationml.slideLayout+xml"/>
  <Override PartName="/ppt/slideLayouts/slideLayout88.xml" ContentType="application/vnd.openxmlformats-officedocument.presentationml.slideLayout+xml"/>
  <Override PartName="/ppt/slideLayouts/slideLayout97.xml" ContentType="application/vnd.openxmlformats-officedocument.presentationml.slideLayout+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slideLayouts/slideLayout48.xml" ContentType="application/vnd.openxmlformats-officedocument.presentationml.slideLayout+xml"/>
  <Override PartName="/ppt/slideLayouts/slideLayout66.xml" ContentType="application/vnd.openxmlformats-officedocument.presentationml.slideLayout+xml"/>
  <Override PartName="/ppt/slideLayouts/slideLayout77.xml" ContentType="application/vnd.openxmlformats-officedocument.presentationml.slideLayout+xml"/>
  <Override PartName="/ppt/slideLayouts/slideLayout95.xml" ContentType="application/vnd.openxmlformats-officedocument.presentationml.slideLayout+xml"/>
  <Override PartName="/ppt/metadata" ContentType="application/binary"/>
  <Override PartName="/ppt/slideMasters/slideMaster1.xml" ContentType="application/vnd.openxmlformats-officedocument.presentationml.slideMaster+xml"/>
  <Override PartName="/ppt/slideLayouts/slideLayout4.xml" ContentType="application/vnd.openxmlformats-officedocument.presentationml.slideLayout+xml"/>
  <Override PartName="/ppt/slideLayouts/slideLayout37.xml" ContentType="application/vnd.openxmlformats-officedocument.presentationml.slideLayout+xml"/>
  <Override PartName="/ppt/slideLayouts/slideLayout55.xml" ContentType="application/vnd.openxmlformats-officedocument.presentationml.slideLayout+xml"/>
  <Override PartName="/ppt/slideLayouts/slideLayout84.xml" ContentType="application/vnd.openxmlformats-officedocument.presentationml.slideLayout+xml"/>
  <Override PartName="/ppt/slideLayouts/slideLayout108.xml" ContentType="application/vnd.openxmlformats-officedocument.presentationml.slideLayout+xml"/>
  <Override PartName="/ppt/slides/slide2.xml" ContentType="application/vnd.openxmlformats-officedocument.presentationml.slide+xml"/>
  <Override PartName="/ppt/slideLayouts/slideLayout15.xml" ContentType="application/vnd.openxmlformats-officedocument.presentationml.slideLayout+xml"/>
  <Override PartName="/ppt/slideLayouts/slideLayout26.xml" ContentType="application/vnd.openxmlformats-officedocument.presentationml.slideLayout+xml"/>
  <Override PartName="/ppt/slideLayouts/slideLayout44.xml" ContentType="application/vnd.openxmlformats-officedocument.presentationml.slideLayout+xml"/>
  <Override PartName="/ppt/slideLayouts/slideLayout62.xml" ContentType="application/vnd.openxmlformats-officedocument.presentationml.slideLayout+xml"/>
  <Override PartName="/ppt/slideLayouts/slideLayout73.xml" ContentType="application/vnd.openxmlformats-officedocument.presentationml.slideLayout+xml"/>
  <Override PartName="/ppt/slideLayouts/slideLayout91.xml" ContentType="application/vnd.openxmlformats-officedocument.presentationml.slideLayout+xml"/>
  <Override PartName="/ppt/slideLayouts/slideLayout115.xml" ContentType="application/vnd.openxmlformats-officedocument.presentationml.slideLayout+xml"/>
  <Default Extension="rels" ContentType="application/vnd.openxmlformats-package.relationships+xml"/>
  <Override PartName="/ppt/slideLayouts/slideLayout22.xml" ContentType="application/vnd.openxmlformats-officedocument.presentationml.slideLayout+xml"/>
  <Override PartName="/ppt/slideLayouts/slideLayout33.xml" ContentType="application/vnd.openxmlformats-officedocument.presentationml.slideLayout+xml"/>
  <Override PartName="/ppt/slideLayouts/slideLayout51.xml" ContentType="application/vnd.openxmlformats-officedocument.presentationml.slideLayout+xml"/>
  <Override PartName="/ppt/slideLayouts/slideLayout80.xml" ContentType="application/vnd.openxmlformats-officedocument.presentationml.slideLayout+xml"/>
  <Override PartName="/ppt/slideLayouts/slideLayout104.xml" ContentType="application/vnd.openxmlformats-officedocument.presentationml.slideLayout+xml"/>
  <Override PartName="/ppt/slideLayouts/slideLayout11.xml" ContentType="application/vnd.openxmlformats-officedocument.presentationml.slideLayout+xml"/>
  <Override PartName="/ppt/slideLayouts/slideLayout40.xml" ContentType="application/vnd.openxmlformats-officedocument.presentationml.slideLayout+xml"/>
  <Override PartName="/ppt/slideLayouts/slideLayout111.xml" ContentType="application/vnd.openxmlformats-officedocument.presentationml.slideLayout+xml"/>
  <Override PartName="/ppt/slideLayouts/slideLayout100.xml" ContentType="application/vnd.openxmlformats-officedocument.presentationml.slideLayout+xml"/>
  <Override PartName="/ppt/slideLayouts/slideLayout89.xml" ContentType="application/vnd.openxmlformats-officedocument.presentationml.slideLayout+xml"/>
  <Override PartName="/ppt/slides/slide7.xml" ContentType="application/vnd.openxmlformats-officedocument.presentationml.slide+xml"/>
  <Override PartName="/ppt/slideLayouts/slideLayout9.xml" ContentType="application/vnd.openxmlformats-officedocument.presentationml.slideLayout+xml"/>
  <Override PartName="/ppt/slideLayouts/slideLayout78.xml" ContentType="application/vnd.openxmlformats-officedocument.presentationml.slideLayout+xml"/>
  <Override PartName="/ppt/notesSlides/notesSlide5.xml" ContentType="application/vnd.openxmlformats-officedocument.presentationml.notesSlide+xml"/>
  <Override PartName="/ppt/slideLayouts/slideLayout38.xml" ContentType="application/vnd.openxmlformats-officedocument.presentationml.slideLayout+xml"/>
  <Override PartName="/ppt/slideLayouts/slideLayout49.xml" ContentType="application/vnd.openxmlformats-officedocument.presentationml.slideLayout+xml"/>
  <Override PartName="/ppt/slideLayouts/slideLayout67.xml" ContentType="application/vnd.openxmlformats-officedocument.presentationml.slideLayout+xml"/>
  <Override PartName="/ppt/slideLayouts/slideLayout85.xml" ContentType="application/vnd.openxmlformats-officedocument.presentationml.slideLayout+xml"/>
  <Override PartName="/ppt/slideLayouts/slideLayout96.xml" ContentType="application/vnd.openxmlformats-officedocument.presentationml.slideLayout+xml"/>
  <Override PartName="/ppt/slideLayouts/slideLayout109.xml" ContentType="application/vnd.openxmlformats-officedocument.presentationml.slideLayout+xml"/>
  <Override PartName="/ppt/notesSlides/notesSlide1.xml" ContentType="application/vnd.openxmlformats-officedocument.presentationml.notesSlid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9"/>
  </p:notesMasterIdLst>
  <p:sldIdLst>
    <p:sldId id="263" r:id="rId2"/>
    <p:sldId id="257" r:id="rId3"/>
    <p:sldId id="258" r:id="rId4"/>
    <p:sldId id="259" r:id="rId5"/>
    <p:sldId id="260" r:id="rId6"/>
    <p:sldId id="261" r:id="rId7"/>
    <p:sldId id="262" r:id="rId8"/>
  </p:sldIdLst>
  <p:sldSz cx="9144000" cy="5143500" type="screen16x9"/>
  <p:notesSz cx="6858000" cy="9144000"/>
  <p:embeddedFontLst>
    <p:embeddedFont>
      <p:font typeface="Public Sans" charset="0"/>
      <p:regular r:id="rId10"/>
      <p:bold r:id="rId11"/>
      <p:italic r:id="rId12"/>
      <p:boldItalic r:id="rId13"/>
    </p:embeddedFont>
    <p:embeddedFont>
      <p:font typeface="EB Garamond" charset="0"/>
      <p:regular r:id="rId14"/>
      <p:bold r:id="rId15"/>
      <p:italic r:id="rId16"/>
      <p:boldItalic r:id="rId17"/>
    </p:embeddedFont>
    <p:embeddedFont>
      <p:font typeface="EB Garamond Medium" charset="0"/>
      <p:regular r:id="rId18"/>
      <p:bold r:id="rId19"/>
      <p:italic r:id="rId20"/>
      <p:boldItalic r:id="rId21"/>
    </p:embeddedFont>
    <p:embeddedFont>
      <p:font typeface="Calibri" pitchFamily="34" charset="0"/>
      <p:regular r:id="rId22"/>
      <p:bold r:id="rId23"/>
      <p:italic r:id="rId24"/>
      <p:boldItalic r:id="rId25"/>
    </p:embeddedFont>
    <p:embeddedFont>
      <p:font typeface="EB Garamond SemiBold" charset="0"/>
      <p:regular r:id="rId26"/>
      <p:bold r:id="rId27"/>
      <p:italic r:id="rId28"/>
      <p:boldItalic r:id="rId2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xmlns="">
        <p15:guide id="1" orient="horz" pos="2395">
          <p15:clr>
            <a:srgbClr val="A4A3A4"/>
          </p15:clr>
        </p15:guide>
        <p15:guide id="2" pos="2880">
          <p15:clr>
            <a:srgbClr val="9AA0A6"/>
          </p15:clr>
        </p15:guide>
        <p15:guide id="3" orient="horz" pos="1429">
          <p15:clr>
            <a:srgbClr val="A4A3A4"/>
          </p15:clr>
        </p15:guide>
        <p15:guide id="4" pos="423">
          <p15:clr>
            <a:srgbClr val="A4A3A4"/>
          </p15:clr>
        </p15:guide>
        <p15:guide id="5" orient="horz" pos="158">
          <p15:clr>
            <a:srgbClr val="A4A3A4"/>
          </p15:clr>
        </p15:guide>
        <p15:guide id="6" orient="horz" pos="2787">
          <p15:clr>
            <a:srgbClr val="A4A3A4"/>
          </p15:clr>
        </p15:guide>
        <p15:guide id="7" pos="2001">
          <p15:clr>
            <a:srgbClr val="A4A3A4"/>
          </p15:clr>
        </p15:guide>
        <p15:guide id="8" pos="3388">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30" roundtripDataSignature="AMtx7mgnlgoPnLGSEwSL3/sPzrxjYOv1G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E1B0B87E-BAB3-4EDD-83A3-26742FE373EF}">
  <a:tblStyle styleId="{E1B0B87E-BAB3-4EDD-83A3-26742FE373EF}"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snapToGrid="0">
      <p:cViewPr varScale="1">
        <p:scale>
          <a:sx n="89" d="100"/>
          <a:sy n="89" d="100"/>
        </p:scale>
        <p:origin x="-846" y="-102"/>
      </p:cViewPr>
      <p:guideLst>
        <p:guide orient="horz" pos="2395"/>
        <p:guide orient="horz" pos="1429"/>
        <p:guide orient="horz" pos="158"/>
        <p:guide orient="horz" pos="2787"/>
        <p:guide pos="2880"/>
        <p:guide pos="423"/>
        <p:guide pos="2001"/>
        <p:guide pos="3388"/>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4.fntdata"/><Relationship Id="rId18" Type="http://schemas.openxmlformats.org/officeDocument/2006/relationships/font" Target="fonts/font9.fntdata"/><Relationship Id="rId26" Type="http://schemas.openxmlformats.org/officeDocument/2006/relationships/font" Target="fonts/font17.fntdata"/><Relationship Id="rId3" Type="http://schemas.openxmlformats.org/officeDocument/2006/relationships/slide" Target="slides/slide2.xml"/><Relationship Id="rId21" Type="http://schemas.openxmlformats.org/officeDocument/2006/relationships/font" Target="fonts/font12.fntdata"/><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font" Target="fonts/font3.fntdata"/><Relationship Id="rId17" Type="http://schemas.openxmlformats.org/officeDocument/2006/relationships/font" Target="fonts/font8.fntdata"/><Relationship Id="rId25" Type="http://schemas.openxmlformats.org/officeDocument/2006/relationships/font" Target="fonts/font16.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7.fntdata"/><Relationship Id="rId20" Type="http://schemas.openxmlformats.org/officeDocument/2006/relationships/font" Target="fonts/font11.fntdata"/><Relationship Id="rId29" Type="http://schemas.openxmlformats.org/officeDocument/2006/relationships/font" Target="fonts/font2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2.fntdata"/><Relationship Id="rId24" Type="http://schemas.openxmlformats.org/officeDocument/2006/relationships/font" Target="fonts/font15.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6.fntdata"/><Relationship Id="rId23" Type="http://schemas.openxmlformats.org/officeDocument/2006/relationships/font" Target="fonts/font14.fntdata"/><Relationship Id="rId28" Type="http://schemas.openxmlformats.org/officeDocument/2006/relationships/font" Target="fonts/font19.fntdata"/><Relationship Id="rId10" Type="http://schemas.openxmlformats.org/officeDocument/2006/relationships/font" Target="fonts/font1.fntdata"/><Relationship Id="rId19" Type="http://schemas.openxmlformats.org/officeDocument/2006/relationships/font" Target="fonts/font10.fntdata"/><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 Id="rId14" Type="http://schemas.openxmlformats.org/officeDocument/2006/relationships/font" Target="fonts/font5.fntdata"/><Relationship Id="rId22" Type="http://schemas.openxmlformats.org/officeDocument/2006/relationships/font" Target="fonts/font13.fntdata"/><Relationship Id="rId27" Type="http://schemas.openxmlformats.org/officeDocument/2006/relationships/font" Target="fonts/font18.fntdata"/><Relationship Id="rId30" Type="http://customschemas.google.com/relationships/presentationmetadata" Target="meta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xmlns="" val="4182515288"/>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5"/>
        <p:cNvGrpSpPr/>
        <p:nvPr/>
      </p:nvGrpSpPr>
      <p:grpSpPr>
        <a:xfrm>
          <a:off x="0" y="0"/>
          <a:ext cx="0" cy="0"/>
          <a:chOff x="0" y="0"/>
          <a:chExt cx="0" cy="0"/>
        </a:xfrm>
      </p:grpSpPr>
      <p:sp>
        <p:nvSpPr>
          <p:cNvPr id="1836" name="Google Shape;1836;p2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37" name="Google Shape;1837;p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3"/>
        <p:cNvGrpSpPr/>
        <p:nvPr/>
      </p:nvGrpSpPr>
      <p:grpSpPr>
        <a:xfrm>
          <a:off x="0" y="0"/>
          <a:ext cx="0" cy="0"/>
          <a:chOff x="0" y="0"/>
          <a:chExt cx="0" cy="0"/>
        </a:xfrm>
      </p:grpSpPr>
      <p:sp>
        <p:nvSpPr>
          <p:cNvPr id="1844" name="Google Shape;1844;g2139dc51b5f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45" name="Google Shape;1845;g2139dc51b5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4"/>
        <p:cNvGrpSpPr/>
        <p:nvPr/>
      </p:nvGrpSpPr>
      <p:grpSpPr>
        <a:xfrm>
          <a:off x="0" y="0"/>
          <a:ext cx="0" cy="0"/>
          <a:chOff x="0" y="0"/>
          <a:chExt cx="0" cy="0"/>
        </a:xfrm>
      </p:grpSpPr>
      <p:sp>
        <p:nvSpPr>
          <p:cNvPr id="1855" name="Google Shape;1855;g2139e008f02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56" name="Google Shape;1856;g2139e008f0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1"/>
        <p:cNvGrpSpPr/>
        <p:nvPr/>
      </p:nvGrpSpPr>
      <p:grpSpPr>
        <a:xfrm>
          <a:off x="0" y="0"/>
          <a:ext cx="0" cy="0"/>
          <a:chOff x="0" y="0"/>
          <a:chExt cx="0" cy="0"/>
        </a:xfrm>
      </p:grpSpPr>
      <p:sp>
        <p:nvSpPr>
          <p:cNvPr id="1862" name="Google Shape;1862;g2139dc51b5f_0_18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3" name="Google Shape;1863;g2139dc51b5f_0_18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5"/>
        <p:cNvGrpSpPr/>
        <p:nvPr/>
      </p:nvGrpSpPr>
      <p:grpSpPr>
        <a:xfrm>
          <a:off x="0" y="0"/>
          <a:ext cx="0" cy="0"/>
          <a:chOff x="0" y="0"/>
          <a:chExt cx="0" cy="0"/>
        </a:xfrm>
      </p:grpSpPr>
      <p:sp>
        <p:nvSpPr>
          <p:cNvPr id="1876" name="Google Shape;1876;p2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77" name="Google Shape;1877;p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1"/>
        <p:cNvGrpSpPr/>
        <p:nvPr/>
      </p:nvGrpSpPr>
      <p:grpSpPr>
        <a:xfrm>
          <a:off x="0" y="0"/>
          <a:ext cx="0" cy="0"/>
          <a:chOff x="0" y="0"/>
          <a:chExt cx="0" cy="0"/>
        </a:xfrm>
      </p:grpSpPr>
      <p:sp>
        <p:nvSpPr>
          <p:cNvPr id="1882" name="Google Shape;1882;p2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83" name="Google Shape;1883;p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7.png"/></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8.png"/></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7.png"/></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8.png"/></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9.png"/><Relationship Id="rId1" Type="http://schemas.openxmlformats.org/officeDocument/2006/relationships/slideMaster" Target="../slideMasters/slideMaster1.xml"/><Relationship Id="rId5" Type="http://schemas.openxmlformats.org/officeDocument/2006/relationships/image" Target="../media/image31.png"/><Relationship Id="rId4" Type="http://schemas.openxmlformats.org/officeDocument/2006/relationships/image" Target="../media/image30.png"/></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 Id="rId4" Type="http://schemas.openxmlformats.org/officeDocument/2006/relationships/image" Target="../media/image32.png"/></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3.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4.jpeg"/><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4.jpeg"/><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png"/><Relationship Id="rId1" Type="http://schemas.openxmlformats.org/officeDocument/2006/relationships/slideMaster" Target="../slideMasters/slideMaster1.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p:cSld name="First page 2">
    <p:spTree>
      <p:nvGrpSpPr>
        <p:cNvPr id="1" name="Shape 6"/>
        <p:cNvGrpSpPr/>
        <p:nvPr/>
      </p:nvGrpSpPr>
      <p:grpSpPr>
        <a:xfrm>
          <a:off x="0" y="0"/>
          <a:ext cx="0" cy="0"/>
          <a:chOff x="0" y="0"/>
          <a:chExt cx="0" cy="0"/>
        </a:xfrm>
      </p:grpSpPr>
      <p:pic>
        <p:nvPicPr>
          <p:cNvPr id="7" name="Google Shape;7;p214" descr="Diagram&#10;&#10;Description automatically generated"/>
          <p:cNvPicPr preferRelativeResize="0"/>
          <p:nvPr/>
        </p:nvPicPr>
        <p:blipFill rotWithShape="1">
          <a:blip r:embed="rId2">
            <a:alphaModFix/>
          </a:blip>
          <a:srcRect/>
          <a:stretch/>
        </p:blipFill>
        <p:spPr>
          <a:xfrm>
            <a:off x="0" y="4141"/>
            <a:ext cx="9144000" cy="5135217"/>
          </a:xfrm>
          <a:prstGeom prst="rect">
            <a:avLst/>
          </a:prstGeom>
          <a:noFill/>
          <a:ln>
            <a:noFill/>
          </a:ln>
        </p:spPr>
      </p:pic>
      <p:cxnSp>
        <p:nvCxnSpPr>
          <p:cNvPr id="8" name="Google Shape;8;p214"/>
          <p:cNvCxnSpPr/>
          <p:nvPr/>
        </p:nvCxnSpPr>
        <p:spPr>
          <a:xfrm>
            <a:off x="343814" y="3257405"/>
            <a:ext cx="527043" cy="0"/>
          </a:xfrm>
          <a:prstGeom prst="straightConnector1">
            <a:avLst/>
          </a:prstGeom>
          <a:noFill/>
          <a:ln w="28575" cap="flat" cmpd="sng">
            <a:solidFill>
              <a:srgbClr val="22366A"/>
            </a:solidFill>
            <a:prstDash val="solid"/>
            <a:round/>
            <a:headEnd type="none" w="sm" len="sm"/>
            <a:tailEnd type="none" w="sm" len="sm"/>
          </a:ln>
        </p:spPr>
      </p:cxnSp>
      <p:sp>
        <p:nvSpPr>
          <p:cNvPr id="9" name="Google Shape;9;p214"/>
          <p:cNvSpPr txBox="1">
            <a:spLocks noGrp="1"/>
          </p:cNvSpPr>
          <p:nvPr>
            <p:ph type="body" idx="1"/>
          </p:nvPr>
        </p:nvSpPr>
        <p:spPr>
          <a:xfrm>
            <a:off x="261254" y="2640951"/>
            <a:ext cx="3311679" cy="44055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ontents 3">
    <p:spTree>
      <p:nvGrpSpPr>
        <p:cNvPr id="1" name="Shape 69"/>
        <p:cNvGrpSpPr/>
        <p:nvPr/>
      </p:nvGrpSpPr>
      <p:grpSpPr>
        <a:xfrm>
          <a:off x="0" y="0"/>
          <a:ext cx="0" cy="0"/>
          <a:chOff x="0" y="0"/>
          <a:chExt cx="0" cy="0"/>
        </a:xfrm>
      </p:grpSpPr>
      <p:pic>
        <p:nvPicPr>
          <p:cNvPr id="70" name="Google Shape;70;p222"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71" name="Google Shape;71;p222"/>
          <p:cNvSpPr>
            <a:spLocks noGrp="1"/>
          </p:cNvSpPr>
          <p:nvPr>
            <p:ph type="pic" idx="2"/>
          </p:nvPr>
        </p:nvSpPr>
        <p:spPr>
          <a:xfrm>
            <a:off x="4983850" y="776920"/>
            <a:ext cx="4160150" cy="4050508"/>
          </a:xfrm>
          <a:prstGeom prst="rect">
            <a:avLst/>
          </a:prstGeom>
          <a:noFill/>
          <a:ln>
            <a:noFill/>
          </a:ln>
        </p:spPr>
      </p:sp>
      <p:sp>
        <p:nvSpPr>
          <p:cNvPr id="72" name="Google Shape;72;p222"/>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73" name="Google Shape;73;p22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4" name="Google Shape;74;p22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Caption">
  <p:cSld name="1_Caption srQTiEr6bSQ=">
    <p:spTree>
      <p:nvGrpSpPr>
        <p:cNvPr id="1" name="Shape 1687"/>
        <p:cNvGrpSpPr/>
        <p:nvPr/>
      </p:nvGrpSpPr>
      <p:grpSpPr>
        <a:xfrm>
          <a:off x="0" y="0"/>
          <a:ext cx="0" cy="0"/>
          <a:chOff x="0" y="0"/>
          <a:chExt cx="0" cy="0"/>
        </a:xfrm>
      </p:grpSpPr>
      <p:sp>
        <p:nvSpPr>
          <p:cNvPr id="1688" name="Google Shape;1688;p313"/>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689" name="Google Shape;1689;p31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1690" name="Google Shape;1690;p313"/>
          <p:cNvGrpSpPr/>
          <p:nvPr/>
        </p:nvGrpSpPr>
        <p:grpSpPr>
          <a:xfrm>
            <a:off x="3907491" y="3547977"/>
            <a:ext cx="1329018" cy="71718"/>
            <a:chOff x="3907491" y="3547977"/>
            <a:chExt cx="1329018" cy="71718"/>
          </a:xfrm>
        </p:grpSpPr>
        <p:sp>
          <p:nvSpPr>
            <p:cNvPr id="1691" name="Google Shape;1691;p313"/>
            <p:cNvSpPr/>
            <p:nvPr/>
          </p:nvSpPr>
          <p:spPr>
            <a:xfrm>
              <a:off x="46059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2" name="Google Shape;1692;p313"/>
            <p:cNvSpPr/>
            <p:nvPr/>
          </p:nvSpPr>
          <p:spPr>
            <a:xfrm>
              <a:off x="44662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3" name="Google Shape;1693;p313"/>
            <p:cNvSpPr/>
            <p:nvPr/>
          </p:nvSpPr>
          <p:spPr>
            <a:xfrm>
              <a:off x="43265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4" name="Google Shape;1694;p313"/>
            <p:cNvSpPr/>
            <p:nvPr/>
          </p:nvSpPr>
          <p:spPr>
            <a:xfrm>
              <a:off x="41868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5" name="Google Shape;1695;p313"/>
            <p:cNvSpPr/>
            <p:nvPr/>
          </p:nvSpPr>
          <p:spPr>
            <a:xfrm>
              <a:off x="40471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6" name="Google Shape;1696;p313"/>
            <p:cNvSpPr/>
            <p:nvPr/>
          </p:nvSpPr>
          <p:spPr>
            <a:xfrm>
              <a:off x="39074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7" name="Google Shape;1697;p313"/>
            <p:cNvSpPr/>
            <p:nvPr/>
          </p:nvSpPr>
          <p:spPr>
            <a:xfrm>
              <a:off x="51647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8" name="Google Shape;1698;p313"/>
            <p:cNvSpPr/>
            <p:nvPr/>
          </p:nvSpPr>
          <p:spPr>
            <a:xfrm>
              <a:off x="50250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9" name="Google Shape;1699;p313"/>
            <p:cNvSpPr/>
            <p:nvPr/>
          </p:nvSpPr>
          <p:spPr>
            <a:xfrm>
              <a:off x="48853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0" name="Google Shape;1700;p313"/>
            <p:cNvSpPr/>
            <p:nvPr/>
          </p:nvSpPr>
          <p:spPr>
            <a:xfrm>
              <a:off x="47456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1701" name="Google Shape;1701;p313"/>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2000" b="1" i="1" u="none" strike="noStrike" cap="none">
                <a:solidFill>
                  <a:schemeClr val="lt2"/>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Caption">
  <p:cSld name="1_Caption Fiqkk2h2H6o=">
    <p:spTree>
      <p:nvGrpSpPr>
        <p:cNvPr id="1" name="Shape 1702"/>
        <p:cNvGrpSpPr/>
        <p:nvPr/>
      </p:nvGrpSpPr>
      <p:grpSpPr>
        <a:xfrm>
          <a:off x="0" y="0"/>
          <a:ext cx="0" cy="0"/>
          <a:chOff x="0" y="0"/>
          <a:chExt cx="0" cy="0"/>
        </a:xfrm>
      </p:grpSpPr>
      <p:sp>
        <p:nvSpPr>
          <p:cNvPr id="1703" name="Google Shape;1703;p314"/>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704" name="Google Shape;1704;p314"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1705" name="Google Shape;1705;p314"/>
          <p:cNvGrpSpPr/>
          <p:nvPr/>
        </p:nvGrpSpPr>
        <p:grpSpPr>
          <a:xfrm>
            <a:off x="3907491" y="3547977"/>
            <a:ext cx="1329018" cy="71718"/>
            <a:chOff x="3837640" y="2865532"/>
            <a:chExt cx="1329018" cy="71718"/>
          </a:xfrm>
        </p:grpSpPr>
        <p:sp>
          <p:nvSpPr>
            <p:cNvPr id="1706" name="Google Shape;1706;p314"/>
            <p:cNvSpPr/>
            <p:nvPr/>
          </p:nvSpPr>
          <p:spPr>
            <a:xfrm>
              <a:off x="45361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7" name="Google Shape;1707;p314"/>
            <p:cNvSpPr/>
            <p:nvPr/>
          </p:nvSpPr>
          <p:spPr>
            <a:xfrm>
              <a:off x="43964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8" name="Google Shape;1708;p314"/>
            <p:cNvSpPr/>
            <p:nvPr/>
          </p:nvSpPr>
          <p:spPr>
            <a:xfrm>
              <a:off x="42567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9" name="Google Shape;1709;p314"/>
            <p:cNvSpPr/>
            <p:nvPr/>
          </p:nvSpPr>
          <p:spPr>
            <a:xfrm>
              <a:off x="41170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0" name="Google Shape;1710;p314"/>
            <p:cNvSpPr/>
            <p:nvPr/>
          </p:nvSpPr>
          <p:spPr>
            <a:xfrm>
              <a:off x="39773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1" name="Google Shape;1711;p314"/>
            <p:cNvSpPr/>
            <p:nvPr/>
          </p:nvSpPr>
          <p:spPr>
            <a:xfrm>
              <a:off x="38376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2" name="Google Shape;1712;p314"/>
            <p:cNvSpPr/>
            <p:nvPr/>
          </p:nvSpPr>
          <p:spPr>
            <a:xfrm>
              <a:off x="50949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3" name="Google Shape;1713;p314"/>
            <p:cNvSpPr/>
            <p:nvPr/>
          </p:nvSpPr>
          <p:spPr>
            <a:xfrm>
              <a:off x="49552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4" name="Google Shape;1714;p314"/>
            <p:cNvSpPr/>
            <p:nvPr/>
          </p:nvSpPr>
          <p:spPr>
            <a:xfrm>
              <a:off x="48155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5" name="Google Shape;1715;p314"/>
            <p:cNvSpPr/>
            <p:nvPr/>
          </p:nvSpPr>
          <p:spPr>
            <a:xfrm>
              <a:off x="46758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1716" name="Google Shape;1716;p314"/>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2000" b="1" i="1" u="none" strike="noStrike" cap="none">
                <a:solidFill>
                  <a:schemeClr val="accen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Caption">
  <p:cSld name="1_Caption odHUCw+y0GI=">
    <p:spTree>
      <p:nvGrpSpPr>
        <p:cNvPr id="1" name="Shape 1717"/>
        <p:cNvGrpSpPr/>
        <p:nvPr/>
      </p:nvGrpSpPr>
      <p:grpSpPr>
        <a:xfrm>
          <a:off x="0" y="0"/>
          <a:ext cx="0" cy="0"/>
          <a:chOff x="0" y="0"/>
          <a:chExt cx="0" cy="0"/>
        </a:xfrm>
      </p:grpSpPr>
      <p:pic>
        <p:nvPicPr>
          <p:cNvPr id="1718" name="Google Shape;1718;p315" descr="Background pattern&#10;&#10;Description automatically generated with medium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719" name="Google Shape;1719;p315" descr="A group of people sitting at a table&#10;&#10;Description automatically generated with low confidence"/>
          <p:cNvPicPr preferRelativeResize="0"/>
          <p:nvPr/>
        </p:nvPicPr>
        <p:blipFill rotWithShape="1">
          <a:blip r:embed="rId3">
            <a:alphaModFix/>
          </a:blip>
          <a:srcRect l="11613" t="29182"/>
          <a:stretch/>
        </p:blipFill>
        <p:spPr>
          <a:xfrm>
            <a:off x="4864308" y="0"/>
            <a:ext cx="4279692" cy="5143500"/>
          </a:xfrm>
          <a:prstGeom prst="rect">
            <a:avLst/>
          </a:prstGeom>
          <a:noFill/>
          <a:ln>
            <a:noFill/>
          </a:ln>
        </p:spPr>
      </p:pic>
      <p:pic>
        <p:nvPicPr>
          <p:cNvPr id="1720" name="Google Shape;1720;p315" descr="Shape&#10;&#10;Description automatically generated with low confidence"/>
          <p:cNvPicPr preferRelativeResize="0"/>
          <p:nvPr/>
        </p:nvPicPr>
        <p:blipFill rotWithShape="1">
          <a:blip r:embed="rId4">
            <a:alphaModFix/>
          </a:blip>
          <a:srcRect/>
          <a:stretch/>
        </p:blipFill>
        <p:spPr>
          <a:xfrm>
            <a:off x="0" y="0"/>
            <a:ext cx="9144000" cy="5143500"/>
          </a:xfrm>
          <a:prstGeom prst="rect">
            <a:avLst/>
          </a:prstGeom>
          <a:noFill/>
          <a:ln>
            <a:noFill/>
          </a:ln>
        </p:spPr>
      </p:pic>
      <p:sp>
        <p:nvSpPr>
          <p:cNvPr id="1721" name="Google Shape;1721;p315"/>
          <p:cNvSpPr/>
          <p:nvPr/>
        </p:nvSpPr>
        <p:spPr>
          <a:xfrm>
            <a:off x="0" y="1107751"/>
            <a:ext cx="4864308" cy="292799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722" name="Google Shape;1722;p315"/>
          <p:cNvSpPr/>
          <p:nvPr/>
        </p:nvSpPr>
        <p:spPr>
          <a:xfrm>
            <a:off x="185197" y="1339045"/>
            <a:ext cx="69448" cy="2465408"/>
          </a:xfrm>
          <a:prstGeom prst="rect">
            <a:avLst/>
          </a:prstGeom>
          <a:solidFill>
            <a:schemeClr val="l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723" name="Google Shape;1723;p315"/>
          <p:cNvSpPr txBox="1">
            <a:spLocks noGrp="1"/>
          </p:cNvSpPr>
          <p:nvPr>
            <p:ph type="title"/>
          </p:nvPr>
        </p:nvSpPr>
        <p:spPr>
          <a:xfrm>
            <a:off x="387873" y="1377777"/>
            <a:ext cx="3421450" cy="459275"/>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2000" b="1" i="1"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724" name="Google Shape;1724;p315"/>
          <p:cNvSpPr txBox="1">
            <a:spLocks noGrp="1"/>
          </p:cNvSpPr>
          <p:nvPr>
            <p:ph type="body" idx="1"/>
          </p:nvPr>
        </p:nvSpPr>
        <p:spPr>
          <a:xfrm>
            <a:off x="387873" y="1985160"/>
            <a:ext cx="4343206" cy="1819294"/>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Caption">
  <p:cSld name="1_Caption nWgfZNftxRw=">
    <p:spTree>
      <p:nvGrpSpPr>
        <p:cNvPr id="1" name="Shape 1725"/>
        <p:cNvGrpSpPr/>
        <p:nvPr/>
      </p:nvGrpSpPr>
      <p:grpSpPr>
        <a:xfrm>
          <a:off x="0" y="0"/>
          <a:ext cx="0" cy="0"/>
          <a:chOff x="0" y="0"/>
          <a:chExt cx="0" cy="0"/>
        </a:xfrm>
      </p:grpSpPr>
      <p:pic>
        <p:nvPicPr>
          <p:cNvPr id="1726" name="Google Shape;1726;p316"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27" name="Google Shape;1727;p316"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728" name="Google Shape;1728;p316"/>
          <p:cNvGrpSpPr/>
          <p:nvPr/>
        </p:nvGrpSpPr>
        <p:grpSpPr>
          <a:xfrm>
            <a:off x="-900" y="1034935"/>
            <a:ext cx="9146700" cy="1842077"/>
            <a:chOff x="-900" y="1034935"/>
            <a:chExt cx="9146700" cy="1842077"/>
          </a:xfrm>
        </p:grpSpPr>
        <p:sp>
          <p:nvSpPr>
            <p:cNvPr id="1729" name="Google Shape;1729;p316"/>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1730" name="Google Shape;1730;p316"/>
            <p:cNvCxnSpPr/>
            <p:nvPr/>
          </p:nvCxnSpPr>
          <p:spPr>
            <a:xfrm>
              <a:off x="-900" y="1034935"/>
              <a:ext cx="9145800" cy="0"/>
            </a:xfrm>
            <a:prstGeom prst="straightConnector1">
              <a:avLst/>
            </a:prstGeom>
            <a:noFill/>
            <a:ln w="12700" cap="flat" cmpd="sng">
              <a:solidFill>
                <a:schemeClr val="accent2"/>
              </a:solidFill>
              <a:prstDash val="solid"/>
              <a:round/>
              <a:headEnd type="none" w="sm" len="sm"/>
              <a:tailEnd type="none" w="sm" len="sm"/>
            </a:ln>
          </p:spPr>
        </p:cxnSp>
      </p:grpSp>
      <p:pic>
        <p:nvPicPr>
          <p:cNvPr id="1731" name="Google Shape;1731;p316"/>
          <p:cNvPicPr preferRelativeResize="0"/>
          <p:nvPr/>
        </p:nvPicPr>
        <p:blipFill rotWithShape="1">
          <a:blip r:embed="rId4">
            <a:alphaModFix/>
          </a:blip>
          <a:srcRect/>
          <a:stretch/>
        </p:blipFill>
        <p:spPr>
          <a:xfrm>
            <a:off x="244973" y="966439"/>
            <a:ext cx="4181755" cy="4151489"/>
          </a:xfrm>
          <a:prstGeom prst="rect">
            <a:avLst/>
          </a:prstGeom>
          <a:noFill/>
          <a:ln>
            <a:noFill/>
          </a:ln>
        </p:spPr>
      </p:pic>
      <p:sp>
        <p:nvSpPr>
          <p:cNvPr id="1732" name="Google Shape;1732;p316"/>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accent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Caption">
  <p:cSld name="1_Caption zPBrfs17CEA=">
    <p:spTree>
      <p:nvGrpSpPr>
        <p:cNvPr id="1" name="Shape 1733"/>
        <p:cNvGrpSpPr/>
        <p:nvPr/>
      </p:nvGrpSpPr>
      <p:grpSpPr>
        <a:xfrm>
          <a:off x="0" y="0"/>
          <a:ext cx="0" cy="0"/>
          <a:chOff x="0" y="0"/>
          <a:chExt cx="0" cy="0"/>
        </a:xfrm>
      </p:grpSpPr>
      <p:pic>
        <p:nvPicPr>
          <p:cNvPr id="1734" name="Google Shape;1734;p317"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35" name="Google Shape;1735;p31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cxnSp>
        <p:nvCxnSpPr>
          <p:cNvPr id="1736" name="Google Shape;1736;p317"/>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1737" name="Google Shape;1737;p317"/>
          <p:cNvSpPr/>
          <p:nvPr/>
        </p:nvSpPr>
        <p:spPr>
          <a:xfrm>
            <a:off x="0" y="1037770"/>
            <a:ext cx="9144000" cy="1613989"/>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738" name="Google Shape;1738;p317"/>
          <p:cNvPicPr preferRelativeResize="0"/>
          <p:nvPr/>
        </p:nvPicPr>
        <p:blipFill rotWithShape="1">
          <a:blip r:embed="rId4">
            <a:alphaModFix/>
          </a:blip>
          <a:srcRect t="-453" b="47599"/>
          <a:stretch/>
        </p:blipFill>
        <p:spPr>
          <a:xfrm flipH="1">
            <a:off x="349865" y="721112"/>
            <a:ext cx="3612538" cy="4395173"/>
          </a:xfrm>
          <a:prstGeom prst="rect">
            <a:avLst/>
          </a:prstGeom>
          <a:noFill/>
          <a:ln>
            <a:noFill/>
          </a:ln>
        </p:spPr>
      </p:pic>
      <p:sp>
        <p:nvSpPr>
          <p:cNvPr id="1739" name="Google Shape;1739;p317"/>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Caption">
  <p:cSld name="1_Caption 09fAr2Fmnqc=">
    <p:spTree>
      <p:nvGrpSpPr>
        <p:cNvPr id="1" name="Shape 1740"/>
        <p:cNvGrpSpPr/>
        <p:nvPr/>
      </p:nvGrpSpPr>
      <p:grpSpPr>
        <a:xfrm>
          <a:off x="0" y="0"/>
          <a:ext cx="0" cy="0"/>
          <a:chOff x="0" y="0"/>
          <a:chExt cx="0" cy="0"/>
        </a:xfrm>
      </p:grpSpPr>
      <p:pic>
        <p:nvPicPr>
          <p:cNvPr id="1741" name="Google Shape;1741;p318"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42" name="Google Shape;1742;p318"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743" name="Google Shape;1743;p318"/>
          <p:cNvGrpSpPr/>
          <p:nvPr/>
        </p:nvGrpSpPr>
        <p:grpSpPr>
          <a:xfrm>
            <a:off x="-900" y="1034935"/>
            <a:ext cx="9146700" cy="1842077"/>
            <a:chOff x="-900" y="1034935"/>
            <a:chExt cx="9146700" cy="1842077"/>
          </a:xfrm>
        </p:grpSpPr>
        <p:sp>
          <p:nvSpPr>
            <p:cNvPr id="1744" name="Google Shape;1744;p318"/>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1745" name="Google Shape;1745;p318"/>
            <p:cNvCxnSpPr/>
            <p:nvPr/>
          </p:nvCxnSpPr>
          <p:spPr>
            <a:xfrm>
              <a:off x="-900" y="1034935"/>
              <a:ext cx="9145800" cy="0"/>
            </a:xfrm>
            <a:prstGeom prst="straightConnector1">
              <a:avLst/>
            </a:prstGeom>
            <a:noFill/>
            <a:ln w="12700" cap="flat" cmpd="sng">
              <a:solidFill>
                <a:schemeClr val="dk2"/>
              </a:solidFill>
              <a:prstDash val="solid"/>
              <a:round/>
              <a:headEnd type="none" w="sm" len="sm"/>
              <a:tailEnd type="none" w="sm" len="sm"/>
            </a:ln>
          </p:spPr>
        </p:cxnSp>
      </p:grpSp>
      <p:pic>
        <p:nvPicPr>
          <p:cNvPr id="1746" name="Google Shape;1746;p318"/>
          <p:cNvPicPr preferRelativeResize="0"/>
          <p:nvPr/>
        </p:nvPicPr>
        <p:blipFill rotWithShape="1">
          <a:blip r:embed="rId4">
            <a:alphaModFix/>
          </a:blip>
          <a:srcRect/>
          <a:stretch/>
        </p:blipFill>
        <p:spPr>
          <a:xfrm>
            <a:off x="244973" y="966439"/>
            <a:ext cx="4181755" cy="4151489"/>
          </a:xfrm>
          <a:prstGeom prst="rect">
            <a:avLst/>
          </a:prstGeom>
          <a:noFill/>
          <a:ln>
            <a:noFill/>
          </a:ln>
        </p:spPr>
      </p:pic>
      <p:sp>
        <p:nvSpPr>
          <p:cNvPr id="1747" name="Google Shape;1747;p318"/>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Caption">
  <p:cSld name="1_Caption oOPK8NqaGOM=">
    <p:spTree>
      <p:nvGrpSpPr>
        <p:cNvPr id="1" name="Shape 1748"/>
        <p:cNvGrpSpPr/>
        <p:nvPr/>
      </p:nvGrpSpPr>
      <p:grpSpPr>
        <a:xfrm>
          <a:off x="0" y="0"/>
          <a:ext cx="0" cy="0"/>
          <a:chOff x="0" y="0"/>
          <a:chExt cx="0" cy="0"/>
        </a:xfrm>
      </p:grpSpPr>
      <p:pic>
        <p:nvPicPr>
          <p:cNvPr id="1749" name="Google Shape;1749;p319"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50" name="Google Shape;1750;p319"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cxnSp>
        <p:nvCxnSpPr>
          <p:cNvPr id="1751" name="Google Shape;1751;p319"/>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1752" name="Google Shape;1752;p319"/>
          <p:cNvSpPr/>
          <p:nvPr/>
        </p:nvSpPr>
        <p:spPr>
          <a:xfrm>
            <a:off x="0" y="1037770"/>
            <a:ext cx="9144000" cy="161398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753" name="Google Shape;1753;p319"/>
          <p:cNvPicPr preferRelativeResize="0"/>
          <p:nvPr/>
        </p:nvPicPr>
        <p:blipFill rotWithShape="1">
          <a:blip r:embed="rId4">
            <a:alphaModFix/>
          </a:blip>
          <a:srcRect t="-453" b="47599"/>
          <a:stretch/>
        </p:blipFill>
        <p:spPr>
          <a:xfrm flipH="1">
            <a:off x="349865" y="721112"/>
            <a:ext cx="3612538" cy="4395173"/>
          </a:xfrm>
          <a:prstGeom prst="rect">
            <a:avLst/>
          </a:prstGeom>
          <a:noFill/>
          <a:ln>
            <a:noFill/>
          </a:ln>
        </p:spPr>
      </p:pic>
      <p:sp>
        <p:nvSpPr>
          <p:cNvPr id="1754" name="Google Shape;1754;p319"/>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Caption">
  <p:cSld name="1_Caption r4No7qG+OZA=">
    <p:spTree>
      <p:nvGrpSpPr>
        <p:cNvPr id="1" name="Shape 1755"/>
        <p:cNvGrpSpPr/>
        <p:nvPr/>
      </p:nvGrpSpPr>
      <p:grpSpPr>
        <a:xfrm>
          <a:off x="0" y="0"/>
          <a:ext cx="0" cy="0"/>
          <a:chOff x="0" y="0"/>
          <a:chExt cx="0" cy="0"/>
        </a:xfrm>
      </p:grpSpPr>
      <p:pic>
        <p:nvPicPr>
          <p:cNvPr id="1756" name="Google Shape;1756;p320"/>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757" name="Google Shape;1757;p320" descr="Shape&#10;&#10;Description automatically generated with low confidence"/>
          <p:cNvPicPr preferRelativeResize="0"/>
          <p:nvPr/>
        </p:nvPicPr>
        <p:blipFill rotWithShape="1">
          <a:blip r:embed="rId3">
            <a:alphaModFix/>
          </a:blip>
          <a:srcRect/>
          <a:stretch/>
        </p:blipFill>
        <p:spPr>
          <a:xfrm>
            <a:off x="0" y="0"/>
            <a:ext cx="9143990" cy="5148000"/>
          </a:xfrm>
          <a:prstGeom prst="rect">
            <a:avLst/>
          </a:prstGeom>
          <a:noFill/>
          <a:ln>
            <a:noFill/>
          </a:ln>
        </p:spPr>
      </p:pic>
      <p:pic>
        <p:nvPicPr>
          <p:cNvPr id="1758" name="Google Shape;1758;p320" descr="A picture containing text, dark, night sky&#10;&#10;Description automatically generated"/>
          <p:cNvPicPr preferRelativeResize="0"/>
          <p:nvPr/>
        </p:nvPicPr>
        <p:blipFill rotWithShape="1">
          <a:blip r:embed="rId4">
            <a:alphaModFix/>
          </a:blip>
          <a:srcRect/>
          <a:stretch/>
        </p:blipFill>
        <p:spPr>
          <a:xfrm>
            <a:off x="962283" y="914400"/>
            <a:ext cx="7219434" cy="3459480"/>
          </a:xfrm>
          <a:prstGeom prst="rect">
            <a:avLst/>
          </a:prstGeom>
          <a:noFill/>
          <a:ln>
            <a:noFill/>
          </a:ln>
        </p:spPr>
      </p:pic>
      <p:pic>
        <p:nvPicPr>
          <p:cNvPr id="1759" name="Google Shape;1759;p320" descr="Chart&#10;&#10;Description automatically generated"/>
          <p:cNvPicPr preferRelativeResize="0"/>
          <p:nvPr/>
        </p:nvPicPr>
        <p:blipFill rotWithShape="1">
          <a:blip r:embed="rId5">
            <a:alphaModFix/>
          </a:blip>
          <a:srcRect/>
          <a:stretch/>
        </p:blipFill>
        <p:spPr>
          <a:xfrm>
            <a:off x="2567940" y="1200369"/>
            <a:ext cx="4008120" cy="2742762"/>
          </a:xfrm>
          <a:prstGeom prst="rect">
            <a:avLst/>
          </a:prstGeom>
          <a:noFill/>
          <a:ln>
            <a:noFill/>
          </a:ln>
        </p:spPr>
      </p:pic>
      <p:sp>
        <p:nvSpPr>
          <p:cNvPr id="1760" name="Google Shape;1760;p320"/>
          <p:cNvSpPr txBox="1">
            <a:spLocks noGrp="1"/>
          </p:cNvSpPr>
          <p:nvPr>
            <p:ph type="body" idx="1"/>
          </p:nvPr>
        </p:nvSpPr>
        <p:spPr>
          <a:xfrm rot="-525871">
            <a:off x="2714091" y="2148474"/>
            <a:ext cx="3673884" cy="55448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3200"/>
              <a:buFont typeface="Public Sans"/>
              <a:buNone/>
              <a:defRPr sz="2800" b="1" i="1"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Caption">
  <p:cSld name="1_Caption JUt4ul/zGWI=">
    <p:spTree>
      <p:nvGrpSpPr>
        <p:cNvPr id="1" name="Shape 1761"/>
        <p:cNvGrpSpPr/>
        <p:nvPr/>
      </p:nvGrpSpPr>
      <p:grpSpPr>
        <a:xfrm>
          <a:off x="0" y="0"/>
          <a:ext cx="0" cy="0"/>
          <a:chOff x="0" y="0"/>
          <a:chExt cx="0" cy="0"/>
        </a:xfrm>
      </p:grpSpPr>
      <p:grpSp>
        <p:nvGrpSpPr>
          <p:cNvPr id="1762" name="Google Shape;1762;p321"/>
          <p:cNvGrpSpPr/>
          <p:nvPr/>
        </p:nvGrpSpPr>
        <p:grpSpPr>
          <a:xfrm>
            <a:off x="444" y="0"/>
            <a:ext cx="9143556" cy="5143500"/>
            <a:chOff x="444" y="317809"/>
            <a:chExt cx="9143556" cy="5143500"/>
          </a:xfrm>
        </p:grpSpPr>
        <p:pic>
          <p:nvPicPr>
            <p:cNvPr id="1763" name="Google Shape;1763;p321"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764" name="Google Shape;1764;p321"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765" name="Google Shape;1765;p321"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pic>
        <p:nvPicPr>
          <p:cNvPr id="1766" name="Google Shape;1766;p321" descr="A picture containing text&#10;&#10;Description automatically generated"/>
          <p:cNvPicPr preferRelativeResize="0"/>
          <p:nvPr/>
        </p:nvPicPr>
        <p:blipFill rotWithShape="1">
          <a:blip r:embed="rId4">
            <a:alphaModFix amt="85000"/>
          </a:blip>
          <a:srcRect/>
          <a:stretch/>
        </p:blipFill>
        <p:spPr>
          <a:xfrm>
            <a:off x="2251213" y="1143261"/>
            <a:ext cx="4641574" cy="2799228"/>
          </a:xfrm>
          <a:prstGeom prst="rect">
            <a:avLst/>
          </a:prstGeom>
          <a:noFill/>
          <a:ln>
            <a:noFill/>
          </a:ln>
        </p:spPr>
      </p:pic>
      <p:sp>
        <p:nvSpPr>
          <p:cNvPr id="1767" name="Google Shape;1767;p321"/>
          <p:cNvSpPr txBox="1">
            <a:spLocks noGrp="1"/>
          </p:cNvSpPr>
          <p:nvPr>
            <p:ph type="body" idx="1"/>
          </p:nvPr>
        </p:nvSpPr>
        <p:spPr>
          <a:xfrm>
            <a:off x="2740961" y="1824708"/>
            <a:ext cx="3602088" cy="4724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68" name="Google Shape;1768;p321"/>
          <p:cNvSpPr txBox="1">
            <a:spLocks noGrp="1"/>
          </p:cNvSpPr>
          <p:nvPr>
            <p:ph type="body" idx="2"/>
          </p:nvPr>
        </p:nvSpPr>
        <p:spPr>
          <a:xfrm>
            <a:off x="2740960" y="2398916"/>
            <a:ext cx="3602088" cy="719671"/>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Caption">
  <p:cSld name="Discussion">
    <p:spTree>
      <p:nvGrpSpPr>
        <p:cNvPr id="1" name="Shape 1769"/>
        <p:cNvGrpSpPr/>
        <p:nvPr/>
      </p:nvGrpSpPr>
      <p:grpSpPr>
        <a:xfrm>
          <a:off x="0" y="0"/>
          <a:ext cx="0" cy="0"/>
          <a:chOff x="0" y="0"/>
          <a:chExt cx="0" cy="0"/>
        </a:xfrm>
      </p:grpSpPr>
      <p:pic>
        <p:nvPicPr>
          <p:cNvPr id="1770" name="Google Shape;1770;p322"/>
          <p:cNvPicPr preferRelativeResize="0"/>
          <p:nvPr/>
        </p:nvPicPr>
        <p:blipFill rotWithShape="1">
          <a:blip r:embed="rId2">
            <a:alphaModFix amt="70000"/>
          </a:blip>
          <a:srcRect t="1816" b="12611"/>
          <a:stretch/>
        </p:blipFill>
        <p:spPr>
          <a:xfrm>
            <a:off x="0" y="-1"/>
            <a:ext cx="9144000" cy="5143501"/>
          </a:xfrm>
          <a:prstGeom prst="rect">
            <a:avLst/>
          </a:prstGeom>
          <a:noFill/>
          <a:ln>
            <a:noFill/>
          </a:ln>
        </p:spPr>
      </p:pic>
      <p:pic>
        <p:nvPicPr>
          <p:cNvPr id="1771" name="Google Shape;1771;p322"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772" name="Google Shape;1772;p322"/>
          <p:cNvSpPr/>
          <p:nvPr/>
        </p:nvSpPr>
        <p:spPr>
          <a:xfrm>
            <a:off x="3322314" y="1790299"/>
            <a:ext cx="2539465" cy="644893"/>
          </a:xfrm>
          <a:prstGeom prst="roundRect">
            <a:avLst>
              <a:gd name="adj" fmla="val 12859"/>
            </a:avLst>
          </a:prstGeom>
          <a:solidFill>
            <a:schemeClr val="lt1"/>
          </a:solid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Public Sans"/>
              <a:ea typeface="Public Sans"/>
              <a:cs typeface="Public Sans"/>
              <a:sym typeface="Public Sans"/>
            </a:endParaRPr>
          </a:p>
        </p:txBody>
      </p:sp>
      <p:sp>
        <p:nvSpPr>
          <p:cNvPr id="1773" name="Google Shape;1773;p322"/>
          <p:cNvSpPr txBox="1">
            <a:spLocks noGrp="1"/>
          </p:cNvSpPr>
          <p:nvPr>
            <p:ph type="body" idx="1"/>
          </p:nvPr>
        </p:nvSpPr>
        <p:spPr>
          <a:xfrm>
            <a:off x="3553313" y="1914665"/>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74" name="Google Shape;1774;p322"/>
          <p:cNvSpPr txBox="1">
            <a:spLocks noGrp="1"/>
          </p:cNvSpPr>
          <p:nvPr>
            <p:ph type="body" idx="2"/>
          </p:nvPr>
        </p:nvSpPr>
        <p:spPr>
          <a:xfrm>
            <a:off x="2770956" y="2580686"/>
            <a:ext cx="3602088" cy="719671"/>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aption">
  <p:cSld name="Contents 4">
    <p:spTree>
      <p:nvGrpSpPr>
        <p:cNvPr id="1" name="Shape 75"/>
        <p:cNvGrpSpPr/>
        <p:nvPr/>
      </p:nvGrpSpPr>
      <p:grpSpPr>
        <a:xfrm>
          <a:off x="0" y="0"/>
          <a:ext cx="0" cy="0"/>
          <a:chOff x="0" y="0"/>
          <a:chExt cx="0" cy="0"/>
        </a:xfrm>
      </p:grpSpPr>
      <p:grpSp>
        <p:nvGrpSpPr>
          <p:cNvPr id="76" name="Google Shape;76;p223"/>
          <p:cNvGrpSpPr/>
          <p:nvPr/>
        </p:nvGrpSpPr>
        <p:grpSpPr>
          <a:xfrm>
            <a:off x="0" y="1"/>
            <a:ext cx="9143999" cy="5143499"/>
            <a:chOff x="0" y="1"/>
            <a:chExt cx="9144000" cy="5143500"/>
          </a:xfrm>
        </p:grpSpPr>
        <p:sp>
          <p:nvSpPr>
            <p:cNvPr id="77" name="Google Shape;77;p223"/>
            <p:cNvSpPr/>
            <p:nvPr/>
          </p:nvSpPr>
          <p:spPr>
            <a:xfrm>
              <a:off x="0" y="1"/>
              <a:ext cx="9144000" cy="5143500"/>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78" name="Google Shape;78;p223" descr="A group of people in clothing&#10;&#10;Description automatically generated with medium confidence"/>
            <p:cNvPicPr preferRelativeResize="0"/>
            <p:nvPr/>
          </p:nvPicPr>
          <p:blipFill rotWithShape="1">
            <a:blip r:embed="rId2">
              <a:alphaModFix/>
            </a:blip>
            <a:srcRect/>
            <a:stretch/>
          </p:blipFill>
          <p:spPr>
            <a:xfrm>
              <a:off x="2113280" y="456352"/>
              <a:ext cx="7030720" cy="4687147"/>
            </a:xfrm>
            <a:prstGeom prst="rect">
              <a:avLst/>
            </a:prstGeom>
            <a:noFill/>
            <a:ln>
              <a:noFill/>
            </a:ln>
          </p:spPr>
        </p:pic>
      </p:grpSp>
      <p:pic>
        <p:nvPicPr>
          <p:cNvPr id="79" name="Google Shape;79;p223"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80" name="Google Shape;80;p223"/>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1" name="Google Shape;81;p22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2" name="Google Shape;82;p22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Caption">
  <p:cSld name="Discussion slide">
    <p:spTree>
      <p:nvGrpSpPr>
        <p:cNvPr id="1" name="Shape 1775"/>
        <p:cNvGrpSpPr/>
        <p:nvPr/>
      </p:nvGrpSpPr>
      <p:grpSpPr>
        <a:xfrm>
          <a:off x="0" y="0"/>
          <a:ext cx="0" cy="0"/>
          <a:chOff x="0" y="0"/>
          <a:chExt cx="0" cy="0"/>
        </a:xfrm>
      </p:grpSpPr>
      <p:grpSp>
        <p:nvGrpSpPr>
          <p:cNvPr id="1776" name="Google Shape;1776;p323"/>
          <p:cNvGrpSpPr/>
          <p:nvPr/>
        </p:nvGrpSpPr>
        <p:grpSpPr>
          <a:xfrm>
            <a:off x="-3149" y="1"/>
            <a:ext cx="9147149" cy="5143500"/>
            <a:chOff x="-3149" y="1"/>
            <a:chExt cx="9147149" cy="5143500"/>
          </a:xfrm>
        </p:grpSpPr>
        <p:pic>
          <p:nvPicPr>
            <p:cNvPr id="1777" name="Google Shape;1777;p323"/>
            <p:cNvPicPr preferRelativeResize="0"/>
            <p:nvPr/>
          </p:nvPicPr>
          <p:blipFill rotWithShape="1">
            <a:blip r:embed="rId2">
              <a:alphaModFix/>
            </a:blip>
            <a:srcRect t="2687" b="12936"/>
            <a:stretch/>
          </p:blipFill>
          <p:spPr>
            <a:xfrm>
              <a:off x="-3149" y="1"/>
              <a:ext cx="9144002" cy="5143500"/>
            </a:xfrm>
            <a:prstGeom prst="rect">
              <a:avLst/>
            </a:prstGeom>
            <a:noFill/>
            <a:ln>
              <a:noFill/>
            </a:ln>
          </p:spPr>
        </p:pic>
        <p:sp>
          <p:nvSpPr>
            <p:cNvPr id="1778" name="Google Shape;1778;p323"/>
            <p:cNvSpPr/>
            <p:nvPr/>
          </p:nvSpPr>
          <p:spPr>
            <a:xfrm>
              <a:off x="-938" y="2804160"/>
              <a:ext cx="9144938" cy="2339340"/>
            </a:xfrm>
            <a:prstGeom prst="rect">
              <a:avLst/>
            </a:prstGeom>
            <a:solidFill>
              <a:schemeClr val="dk2">
                <a:alpha val="74509"/>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1779" name="Google Shape;1779;p323"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grpSp>
        <p:nvGrpSpPr>
          <p:cNvPr id="1780" name="Google Shape;1780;p323"/>
          <p:cNvGrpSpPr/>
          <p:nvPr/>
        </p:nvGrpSpPr>
        <p:grpSpPr>
          <a:xfrm>
            <a:off x="2349390" y="1908808"/>
            <a:ext cx="4506182" cy="1790703"/>
            <a:chOff x="2560319" y="1790699"/>
            <a:chExt cx="4084321" cy="1623060"/>
          </a:xfrm>
        </p:grpSpPr>
        <p:sp>
          <p:nvSpPr>
            <p:cNvPr id="1781" name="Google Shape;1781;p323"/>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1782" name="Google Shape;1782;p323"/>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1783" name="Google Shape;1783;p323"/>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84" name="Google Shape;1784;p323"/>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Caption">
  <p:cSld name="Discussion 3">
    <p:spTree>
      <p:nvGrpSpPr>
        <p:cNvPr id="1" name="Shape 1785"/>
        <p:cNvGrpSpPr/>
        <p:nvPr/>
      </p:nvGrpSpPr>
      <p:grpSpPr>
        <a:xfrm>
          <a:off x="0" y="0"/>
          <a:ext cx="0" cy="0"/>
          <a:chOff x="0" y="0"/>
          <a:chExt cx="0" cy="0"/>
        </a:xfrm>
      </p:grpSpPr>
      <p:grpSp>
        <p:nvGrpSpPr>
          <p:cNvPr id="1786" name="Google Shape;1786;p324"/>
          <p:cNvGrpSpPr/>
          <p:nvPr/>
        </p:nvGrpSpPr>
        <p:grpSpPr>
          <a:xfrm>
            <a:off x="-3149" y="1"/>
            <a:ext cx="9147149" cy="5143500"/>
            <a:chOff x="-3149" y="1"/>
            <a:chExt cx="9147149" cy="5143500"/>
          </a:xfrm>
        </p:grpSpPr>
        <p:pic>
          <p:nvPicPr>
            <p:cNvPr id="1787" name="Google Shape;1787;p324"/>
            <p:cNvPicPr preferRelativeResize="0"/>
            <p:nvPr/>
          </p:nvPicPr>
          <p:blipFill rotWithShape="1">
            <a:blip r:embed="rId2">
              <a:alphaModFix/>
            </a:blip>
            <a:srcRect t="2687" b="12936"/>
            <a:stretch/>
          </p:blipFill>
          <p:spPr>
            <a:xfrm>
              <a:off x="-3149" y="1"/>
              <a:ext cx="9144002" cy="5143500"/>
            </a:xfrm>
            <a:prstGeom prst="rect">
              <a:avLst/>
            </a:prstGeom>
            <a:noFill/>
            <a:ln>
              <a:noFill/>
            </a:ln>
          </p:spPr>
        </p:pic>
        <p:sp>
          <p:nvSpPr>
            <p:cNvPr id="1788" name="Google Shape;1788;p324"/>
            <p:cNvSpPr/>
            <p:nvPr/>
          </p:nvSpPr>
          <p:spPr>
            <a:xfrm>
              <a:off x="-938" y="2804160"/>
              <a:ext cx="9144938" cy="2339340"/>
            </a:xfrm>
            <a:prstGeom prst="rect">
              <a:avLst/>
            </a:prstGeom>
            <a:solidFill>
              <a:schemeClr val="accent1">
                <a:alpha val="74509"/>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1789" name="Google Shape;1789;p324"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grpSp>
        <p:nvGrpSpPr>
          <p:cNvPr id="1790" name="Google Shape;1790;p324"/>
          <p:cNvGrpSpPr/>
          <p:nvPr/>
        </p:nvGrpSpPr>
        <p:grpSpPr>
          <a:xfrm>
            <a:off x="2349390" y="1908808"/>
            <a:ext cx="4506182" cy="1790703"/>
            <a:chOff x="2560319" y="1790699"/>
            <a:chExt cx="4084321" cy="1623060"/>
          </a:xfrm>
        </p:grpSpPr>
        <p:sp>
          <p:nvSpPr>
            <p:cNvPr id="1791" name="Google Shape;1791;p324"/>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1792" name="Google Shape;1792;p324"/>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1793" name="Google Shape;1793;p324"/>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accen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94" name="Google Shape;1794;p324"/>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Caption">
  <p:cSld name="1_Caption MWIvaKZLkwM=">
    <p:spTree>
      <p:nvGrpSpPr>
        <p:cNvPr id="1" name="Shape 1795"/>
        <p:cNvGrpSpPr/>
        <p:nvPr/>
      </p:nvGrpSpPr>
      <p:grpSpPr>
        <a:xfrm>
          <a:off x="0" y="0"/>
          <a:ext cx="0" cy="0"/>
          <a:chOff x="0" y="0"/>
          <a:chExt cx="0" cy="0"/>
        </a:xfrm>
      </p:grpSpPr>
      <p:sp>
        <p:nvSpPr>
          <p:cNvPr id="1796" name="Google Shape;1796;p325"/>
          <p:cNvSpPr/>
          <p:nvPr/>
        </p:nvSpPr>
        <p:spPr>
          <a:xfrm>
            <a:off x="4690334" y="0"/>
            <a:ext cx="4453668" cy="5139879"/>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797" name="Google Shape;1797;p32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325"/>
          <p:cNvSpPr>
            <a:spLocks noGrp="1"/>
          </p:cNvSpPr>
          <p:nvPr>
            <p:ph type="pic" idx="2"/>
          </p:nvPr>
        </p:nvSpPr>
        <p:spPr>
          <a:xfrm>
            <a:off x="-1" y="0"/>
            <a:ext cx="4690335" cy="5139879"/>
          </a:xfrm>
          <a:prstGeom prst="rect">
            <a:avLst/>
          </a:prstGeom>
          <a:noFill/>
          <a:ln>
            <a:noFill/>
          </a:ln>
        </p:spPr>
      </p:sp>
      <p:sp>
        <p:nvSpPr>
          <p:cNvPr id="1799" name="Google Shape;1799;p325"/>
          <p:cNvSpPr/>
          <p:nvPr/>
        </p:nvSpPr>
        <p:spPr>
          <a:xfrm>
            <a:off x="4548336" y="420700"/>
            <a:ext cx="4595664" cy="428172"/>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00" name="Google Shape;1800;p325"/>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01" name="Google Shape;1801;p325"/>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Caption">
  <p:cSld name="1_Caption EI4xA18PJAQ=">
    <p:spTree>
      <p:nvGrpSpPr>
        <p:cNvPr id="1" name="Shape 1802"/>
        <p:cNvGrpSpPr/>
        <p:nvPr/>
      </p:nvGrpSpPr>
      <p:grpSpPr>
        <a:xfrm>
          <a:off x="0" y="0"/>
          <a:ext cx="0" cy="0"/>
          <a:chOff x="0" y="0"/>
          <a:chExt cx="0" cy="0"/>
        </a:xfrm>
      </p:grpSpPr>
      <p:sp>
        <p:nvSpPr>
          <p:cNvPr id="1803" name="Google Shape;1803;p326"/>
          <p:cNvSpPr/>
          <p:nvPr/>
        </p:nvSpPr>
        <p:spPr>
          <a:xfrm>
            <a:off x="4690334" y="0"/>
            <a:ext cx="4453668" cy="513987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804" name="Google Shape;1804;p326"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326"/>
          <p:cNvSpPr>
            <a:spLocks noGrp="1"/>
          </p:cNvSpPr>
          <p:nvPr>
            <p:ph type="pic" idx="2"/>
          </p:nvPr>
        </p:nvSpPr>
        <p:spPr>
          <a:xfrm>
            <a:off x="-1" y="0"/>
            <a:ext cx="4690335" cy="5139879"/>
          </a:xfrm>
          <a:prstGeom prst="rect">
            <a:avLst/>
          </a:prstGeom>
          <a:noFill/>
          <a:ln>
            <a:noFill/>
          </a:ln>
        </p:spPr>
      </p:sp>
      <p:sp>
        <p:nvSpPr>
          <p:cNvPr id="1806" name="Google Shape;1806;p326"/>
          <p:cNvSpPr/>
          <p:nvPr/>
        </p:nvSpPr>
        <p:spPr>
          <a:xfrm>
            <a:off x="4548336" y="420700"/>
            <a:ext cx="4595664" cy="428172"/>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07" name="Google Shape;1807;p326"/>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08" name="Google Shape;1808;p326"/>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Caption">
  <p:cSld name="1_Caption bVJgTm3UpWw=">
    <p:spTree>
      <p:nvGrpSpPr>
        <p:cNvPr id="1" name="Shape 1809"/>
        <p:cNvGrpSpPr/>
        <p:nvPr/>
      </p:nvGrpSpPr>
      <p:grpSpPr>
        <a:xfrm>
          <a:off x="0" y="0"/>
          <a:ext cx="0" cy="0"/>
          <a:chOff x="0" y="0"/>
          <a:chExt cx="0" cy="0"/>
        </a:xfrm>
      </p:grpSpPr>
      <p:sp>
        <p:nvSpPr>
          <p:cNvPr id="1810" name="Google Shape;1810;p327"/>
          <p:cNvSpPr/>
          <p:nvPr/>
        </p:nvSpPr>
        <p:spPr>
          <a:xfrm>
            <a:off x="4690334" y="0"/>
            <a:ext cx="4453668" cy="513987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811" name="Google Shape;1811;p327"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327"/>
          <p:cNvSpPr>
            <a:spLocks noGrp="1"/>
          </p:cNvSpPr>
          <p:nvPr>
            <p:ph type="pic" idx="2"/>
          </p:nvPr>
        </p:nvSpPr>
        <p:spPr>
          <a:xfrm>
            <a:off x="-1" y="0"/>
            <a:ext cx="4690335" cy="5139879"/>
          </a:xfrm>
          <a:prstGeom prst="rect">
            <a:avLst/>
          </a:prstGeom>
          <a:noFill/>
          <a:ln>
            <a:noFill/>
          </a:ln>
        </p:spPr>
      </p:sp>
      <p:sp>
        <p:nvSpPr>
          <p:cNvPr id="1813" name="Google Shape;1813;p327"/>
          <p:cNvSpPr/>
          <p:nvPr/>
        </p:nvSpPr>
        <p:spPr>
          <a:xfrm>
            <a:off x="4548336" y="420700"/>
            <a:ext cx="4595664" cy="428172"/>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14" name="Google Shape;1814;p327"/>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15" name="Google Shape;1815;p327"/>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Caption">
  <p:cSld name="Guided activity">
    <p:spTree>
      <p:nvGrpSpPr>
        <p:cNvPr id="1" name="Shape 1816"/>
        <p:cNvGrpSpPr/>
        <p:nvPr/>
      </p:nvGrpSpPr>
      <p:grpSpPr>
        <a:xfrm>
          <a:off x="0" y="0"/>
          <a:ext cx="0" cy="0"/>
          <a:chOff x="0" y="0"/>
          <a:chExt cx="0" cy="0"/>
        </a:xfrm>
      </p:grpSpPr>
      <p:sp>
        <p:nvSpPr>
          <p:cNvPr id="1817" name="Google Shape;1817;p328"/>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chemeClr val="lt1"/>
              </a:solidFill>
              <a:latin typeface="Public Sans"/>
              <a:ea typeface="Public Sans"/>
              <a:cs typeface="Public Sans"/>
              <a:sym typeface="Public Sans"/>
            </a:endParaRPr>
          </a:p>
        </p:txBody>
      </p:sp>
      <p:pic>
        <p:nvPicPr>
          <p:cNvPr id="1818" name="Google Shape;1818;p328" descr="Background pattern&#10;&#10;Description automatically generated"/>
          <p:cNvPicPr preferRelativeResize="0"/>
          <p:nvPr/>
        </p:nvPicPr>
        <p:blipFill rotWithShape="1">
          <a:blip r:embed="rId2">
            <a:alphaModFix/>
          </a:blip>
          <a:srcRect l="20567" r="20566" b="45930"/>
          <a:stretch/>
        </p:blipFill>
        <p:spPr>
          <a:xfrm rot="5400000">
            <a:off x="5391150" y="1390650"/>
            <a:ext cx="5143500" cy="2362200"/>
          </a:xfrm>
          <a:prstGeom prst="rect">
            <a:avLst/>
          </a:prstGeom>
          <a:solidFill>
            <a:schemeClr val="dk2"/>
          </a:solidFill>
          <a:ln>
            <a:noFill/>
          </a:ln>
        </p:spPr>
      </p:pic>
      <p:sp>
        <p:nvSpPr>
          <p:cNvPr id="1819" name="Google Shape;1819;p328"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20" name="Google Shape;1820;p328"/>
          <p:cNvCxnSpPr/>
          <p:nvPr/>
        </p:nvCxnSpPr>
        <p:spPr>
          <a:xfrm>
            <a:off x="777369" y="2062045"/>
            <a:ext cx="0" cy="1882258"/>
          </a:xfrm>
          <a:prstGeom prst="straightConnector1">
            <a:avLst/>
          </a:prstGeom>
          <a:noFill/>
          <a:ln w="38100" cap="flat" cmpd="sng">
            <a:solidFill>
              <a:srgbClr val="22366A"/>
            </a:solidFill>
            <a:prstDash val="solid"/>
            <a:miter lim="800000"/>
            <a:headEnd type="none" w="sm" len="sm"/>
            <a:tailEnd type="none" w="sm" len="sm"/>
          </a:ln>
        </p:spPr>
      </p:cxnSp>
      <p:pic>
        <p:nvPicPr>
          <p:cNvPr id="1821" name="Google Shape;1821;p328" descr="A picture containing indoor&#10;&#10;Description automatically generated"/>
          <p:cNvPicPr preferRelativeResize="0"/>
          <p:nvPr/>
        </p:nvPicPr>
        <p:blipFill rotWithShape="1">
          <a:blip r:embed="rId3">
            <a:alphaModFix/>
          </a:blip>
          <a:srcRect l="20443" r="22451"/>
          <a:stretch/>
        </p:blipFill>
        <p:spPr>
          <a:xfrm>
            <a:off x="5353758" y="1004593"/>
            <a:ext cx="2781568" cy="3247434"/>
          </a:xfrm>
          <a:prstGeom prst="rect">
            <a:avLst/>
          </a:prstGeom>
          <a:noFill/>
          <a:ln w="28575" cap="flat" cmpd="sng">
            <a:solidFill>
              <a:srgbClr val="D8D8D8"/>
            </a:solidFill>
            <a:prstDash val="solid"/>
            <a:round/>
            <a:headEnd type="none" w="sm" len="sm"/>
            <a:tailEnd type="none" w="sm" len="sm"/>
          </a:ln>
        </p:spPr>
      </p:pic>
      <p:sp>
        <p:nvSpPr>
          <p:cNvPr id="1822" name="Google Shape;1822;p328"/>
          <p:cNvSpPr txBox="1">
            <a:spLocks noGrp="1"/>
          </p:cNvSpPr>
          <p:nvPr>
            <p:ph type="body" idx="1"/>
          </p:nvPr>
        </p:nvSpPr>
        <p:spPr>
          <a:xfrm>
            <a:off x="912063" y="2052267"/>
            <a:ext cx="3673884" cy="1882257"/>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dk1"/>
              </a:buClr>
              <a:buSzPts val="1500"/>
              <a:buFont typeface="Noto Sans Symbols"/>
              <a:buChar char="▪"/>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23" name="Google Shape;1823;p328"/>
          <p:cNvSpPr txBox="1">
            <a:spLocks noGrp="1"/>
          </p:cNvSpPr>
          <p:nvPr>
            <p:ph type="title"/>
          </p:nvPr>
        </p:nvSpPr>
        <p:spPr>
          <a:xfrm>
            <a:off x="912063" y="1246189"/>
            <a:ext cx="3673884" cy="5868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800"/>
              <a:buFont typeface="Public Sans"/>
              <a:buNone/>
              <a:defRPr sz="28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Caption">
  <p:cSld name="1_Caption btCKij3Zla0=">
    <p:spTree>
      <p:nvGrpSpPr>
        <p:cNvPr id="1" name="Shape 1824"/>
        <p:cNvGrpSpPr/>
        <p:nvPr/>
      </p:nvGrpSpPr>
      <p:grpSpPr>
        <a:xfrm>
          <a:off x="0" y="0"/>
          <a:ext cx="0" cy="0"/>
          <a:chOff x="0" y="0"/>
          <a:chExt cx="0" cy="0"/>
        </a:xfrm>
      </p:grpSpPr>
      <p:pic>
        <p:nvPicPr>
          <p:cNvPr id="1825" name="Google Shape;1825;p329" descr="A picture containing graphical user interface&#10;&#10;Description automatically generated"/>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1826" name="Google Shape;1826;p329"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matchingName="Divider 3">
  <p:cSld name="Divider 3">
    <p:bg>
      <p:bgPr>
        <a:solidFill>
          <a:srgbClr val="FD892C"/>
        </a:solidFill>
        <a:effectLst/>
      </p:bgPr>
    </p:bg>
    <p:spTree>
      <p:nvGrpSpPr>
        <p:cNvPr id="1" name="Shape 1827"/>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ontents 5">
    <p:spTree>
      <p:nvGrpSpPr>
        <p:cNvPr id="1" name="Shape 83"/>
        <p:cNvGrpSpPr/>
        <p:nvPr/>
      </p:nvGrpSpPr>
      <p:grpSpPr>
        <a:xfrm>
          <a:off x="0" y="0"/>
          <a:ext cx="0" cy="0"/>
          <a:chOff x="0" y="0"/>
          <a:chExt cx="0" cy="0"/>
        </a:xfrm>
      </p:grpSpPr>
      <p:sp>
        <p:nvSpPr>
          <p:cNvPr id="84" name="Google Shape;84;p224"/>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85" name="Google Shape;85;p224"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86" name="Google Shape;86;p224"/>
          <p:cNvSpPr>
            <a:spLocks noGrp="1"/>
          </p:cNvSpPr>
          <p:nvPr>
            <p:ph type="pic" idx="2"/>
          </p:nvPr>
        </p:nvSpPr>
        <p:spPr>
          <a:xfrm>
            <a:off x="4734046" y="638171"/>
            <a:ext cx="4417249" cy="4030832"/>
          </a:xfrm>
          <a:prstGeom prst="rect">
            <a:avLst/>
          </a:prstGeom>
          <a:noFill/>
          <a:ln>
            <a:noFill/>
          </a:ln>
        </p:spPr>
      </p:sp>
      <p:sp>
        <p:nvSpPr>
          <p:cNvPr id="87" name="Google Shape;87;p224"/>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88" name="Google Shape;88;p224"/>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89" name="Google Shape;89;p224"/>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 name="Google Shape;90;p224"/>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aption">
  <p:cSld name="Contents 6">
    <p:spTree>
      <p:nvGrpSpPr>
        <p:cNvPr id="1" name="Shape 91"/>
        <p:cNvGrpSpPr/>
        <p:nvPr/>
      </p:nvGrpSpPr>
      <p:grpSpPr>
        <a:xfrm>
          <a:off x="0" y="0"/>
          <a:ext cx="0" cy="0"/>
          <a:chOff x="0" y="0"/>
          <a:chExt cx="0" cy="0"/>
        </a:xfrm>
      </p:grpSpPr>
      <p:sp>
        <p:nvSpPr>
          <p:cNvPr id="92" name="Google Shape;92;p225"/>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93" name="Google Shape;93;p225"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94" name="Google Shape;94;p225"/>
          <p:cNvSpPr>
            <a:spLocks noGrp="1"/>
          </p:cNvSpPr>
          <p:nvPr>
            <p:ph type="pic" idx="2"/>
          </p:nvPr>
        </p:nvSpPr>
        <p:spPr>
          <a:xfrm>
            <a:off x="4734046" y="638171"/>
            <a:ext cx="4417249" cy="4030832"/>
          </a:xfrm>
          <a:prstGeom prst="rect">
            <a:avLst/>
          </a:prstGeom>
          <a:noFill/>
          <a:ln>
            <a:noFill/>
          </a:ln>
        </p:spPr>
      </p:sp>
      <p:sp>
        <p:nvSpPr>
          <p:cNvPr id="95" name="Google Shape;95;p225"/>
          <p:cNvSpPr/>
          <p:nvPr/>
        </p:nvSpPr>
        <p:spPr>
          <a:xfrm>
            <a:off x="0" y="638171"/>
            <a:ext cx="4734046" cy="4030832"/>
          </a:xfrm>
          <a:prstGeom prst="rect">
            <a:avLst/>
          </a:prstGeom>
          <a:solidFill>
            <a:schemeClr val="accent1"/>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96" name="Google Shape;96;p22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97" name="Google Shape;97;p22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8" name="Google Shape;98;p22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aption">
  <p:cSld name="Contents 7">
    <p:spTree>
      <p:nvGrpSpPr>
        <p:cNvPr id="1" name="Shape 99"/>
        <p:cNvGrpSpPr/>
        <p:nvPr/>
      </p:nvGrpSpPr>
      <p:grpSpPr>
        <a:xfrm>
          <a:off x="0" y="0"/>
          <a:ext cx="0" cy="0"/>
          <a:chOff x="0" y="0"/>
          <a:chExt cx="0" cy="0"/>
        </a:xfrm>
      </p:grpSpPr>
      <p:sp>
        <p:nvSpPr>
          <p:cNvPr id="100" name="Google Shape;100;p226"/>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01" name="Google Shape;101;p226"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02" name="Google Shape;102;p226"/>
          <p:cNvSpPr>
            <a:spLocks noGrp="1"/>
          </p:cNvSpPr>
          <p:nvPr>
            <p:ph type="pic" idx="2"/>
          </p:nvPr>
        </p:nvSpPr>
        <p:spPr>
          <a:xfrm>
            <a:off x="4734046" y="638171"/>
            <a:ext cx="4417249" cy="4030832"/>
          </a:xfrm>
          <a:prstGeom prst="rect">
            <a:avLst/>
          </a:prstGeom>
          <a:noFill/>
          <a:ln>
            <a:noFill/>
          </a:ln>
        </p:spPr>
      </p:sp>
      <p:sp>
        <p:nvSpPr>
          <p:cNvPr id="103" name="Google Shape;103;p226"/>
          <p:cNvSpPr/>
          <p:nvPr/>
        </p:nvSpPr>
        <p:spPr>
          <a:xfrm>
            <a:off x="0" y="638171"/>
            <a:ext cx="4734046" cy="4030832"/>
          </a:xfrm>
          <a:prstGeom prst="rect">
            <a:avLst/>
          </a:prstGeom>
          <a:solidFill>
            <a:schemeClr val="accent4"/>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04" name="Google Shape;104;p226"/>
          <p:cNvSpPr/>
          <p:nvPr/>
        </p:nvSpPr>
        <p:spPr>
          <a:xfrm>
            <a:off x="0" y="819942"/>
            <a:ext cx="144711" cy="323530"/>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05" name="Google Shape;105;p226"/>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6" name="Google Shape;106;p226"/>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aption">
  <p:cSld name="1_Caption 3">
    <p:spTree>
      <p:nvGrpSpPr>
        <p:cNvPr id="1" name="Shape 107"/>
        <p:cNvGrpSpPr/>
        <p:nvPr/>
      </p:nvGrpSpPr>
      <p:grpSpPr>
        <a:xfrm>
          <a:off x="0" y="0"/>
          <a:ext cx="0" cy="0"/>
          <a:chOff x="0" y="0"/>
          <a:chExt cx="0" cy="0"/>
        </a:xfrm>
      </p:grpSpPr>
      <p:pic>
        <p:nvPicPr>
          <p:cNvPr id="108" name="Google Shape;108;p227"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09" name="Google Shape;109;p22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 name="Google Shape;110;p22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1" name="Google Shape;111;p227"/>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aption">
  <p:cSld name="1_Caption 4">
    <p:spTree>
      <p:nvGrpSpPr>
        <p:cNvPr id="1" name="Shape 112"/>
        <p:cNvGrpSpPr/>
        <p:nvPr/>
      </p:nvGrpSpPr>
      <p:grpSpPr>
        <a:xfrm>
          <a:off x="0" y="0"/>
          <a:ext cx="0" cy="0"/>
          <a:chOff x="0" y="0"/>
          <a:chExt cx="0" cy="0"/>
        </a:xfrm>
      </p:grpSpPr>
      <p:pic>
        <p:nvPicPr>
          <p:cNvPr id="113" name="Google Shape;113;p228"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14" name="Google Shape;114;p22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5" name="Google Shape;115;p22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6" name="Google Shape;116;p228"/>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17" name="Google Shape;117;p228"/>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18" name="Google Shape;118;p228" descr="Application&#10;&#10;Description automatically generated with low confidence"/>
          <p:cNvPicPr preferRelativeResize="0"/>
          <p:nvPr/>
        </p:nvPicPr>
        <p:blipFill rotWithShape="1">
          <a:blip r:embed="rId3">
            <a:alphaModFix/>
          </a:blip>
          <a:srcRect/>
          <a:stretch/>
        </p:blipFill>
        <p:spPr>
          <a:xfrm>
            <a:off x="2325914" y="1371153"/>
            <a:ext cx="4492172" cy="3617988"/>
          </a:xfrm>
          <a:prstGeom prst="rect">
            <a:avLst/>
          </a:prstGeom>
          <a:noFill/>
          <a:ln>
            <a:noFill/>
          </a:ln>
        </p:spPr>
      </p:pic>
      <p:sp>
        <p:nvSpPr>
          <p:cNvPr id="119" name="Google Shape;119;p228"/>
          <p:cNvSpPr txBox="1">
            <a:spLocks noGrp="1"/>
          </p:cNvSpPr>
          <p:nvPr>
            <p:ph type="body" idx="2"/>
          </p:nvPr>
        </p:nvSpPr>
        <p:spPr>
          <a:xfrm>
            <a:off x="2552068"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aption">
  <p:cSld name="1_Caption 5">
    <p:spTree>
      <p:nvGrpSpPr>
        <p:cNvPr id="1" name="Shape 120"/>
        <p:cNvGrpSpPr/>
        <p:nvPr/>
      </p:nvGrpSpPr>
      <p:grpSpPr>
        <a:xfrm>
          <a:off x="0" y="0"/>
          <a:ext cx="0" cy="0"/>
          <a:chOff x="0" y="0"/>
          <a:chExt cx="0" cy="0"/>
        </a:xfrm>
      </p:grpSpPr>
      <p:pic>
        <p:nvPicPr>
          <p:cNvPr id="121" name="Google Shape;121;p229"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22" name="Google Shape;122;p22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3" name="Google Shape;123;p22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24" name="Google Shape;124;p229"/>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25" name="Google Shape;125;p229"/>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26" name="Google Shape;126;p229" descr="Application&#10;&#10;Description automatically generated with low confidence"/>
          <p:cNvPicPr preferRelativeResize="0"/>
          <p:nvPr/>
        </p:nvPicPr>
        <p:blipFill rotWithShape="1">
          <a:blip r:embed="rId3">
            <a:alphaModFix/>
          </a:blip>
          <a:srcRect/>
          <a:stretch/>
        </p:blipFill>
        <p:spPr>
          <a:xfrm>
            <a:off x="742441" y="1371153"/>
            <a:ext cx="4492172" cy="3617988"/>
          </a:xfrm>
          <a:prstGeom prst="rect">
            <a:avLst/>
          </a:prstGeom>
          <a:noFill/>
          <a:ln>
            <a:noFill/>
          </a:ln>
        </p:spPr>
      </p:pic>
      <p:sp>
        <p:nvSpPr>
          <p:cNvPr id="127" name="Google Shape;127;p229"/>
          <p:cNvSpPr txBox="1">
            <a:spLocks noGrp="1"/>
          </p:cNvSpPr>
          <p:nvPr>
            <p:ph type="body" idx="2"/>
          </p:nvPr>
        </p:nvSpPr>
        <p:spPr>
          <a:xfrm>
            <a:off x="968595"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aption">
  <p:cSld name="1_Caption 6">
    <p:spTree>
      <p:nvGrpSpPr>
        <p:cNvPr id="1" name="Shape 128"/>
        <p:cNvGrpSpPr/>
        <p:nvPr/>
      </p:nvGrpSpPr>
      <p:grpSpPr>
        <a:xfrm>
          <a:off x="0" y="0"/>
          <a:ext cx="0" cy="0"/>
          <a:chOff x="0" y="0"/>
          <a:chExt cx="0" cy="0"/>
        </a:xfrm>
      </p:grpSpPr>
      <p:pic>
        <p:nvPicPr>
          <p:cNvPr id="129" name="Google Shape;129;p230"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30" name="Google Shape;130;p23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1" name="Google Shape;131;p23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32" name="Google Shape;132;p230"/>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33" name="Google Shape;133;p230"/>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34" name="Google Shape;134;p230"/>
          <p:cNvPicPr preferRelativeResize="0"/>
          <p:nvPr/>
        </p:nvPicPr>
        <p:blipFill rotWithShape="1">
          <a:blip r:embed="rId3">
            <a:alphaModFix/>
          </a:blip>
          <a:srcRect/>
          <a:stretch/>
        </p:blipFill>
        <p:spPr>
          <a:xfrm>
            <a:off x="1703135" y="1363361"/>
            <a:ext cx="5737730" cy="3621752"/>
          </a:xfrm>
          <a:prstGeom prst="rect">
            <a:avLst/>
          </a:prstGeom>
          <a:noFill/>
          <a:ln>
            <a:noFill/>
          </a:ln>
        </p:spPr>
      </p:pic>
      <p:sp>
        <p:nvSpPr>
          <p:cNvPr id="135" name="Google Shape;135;p230"/>
          <p:cNvSpPr txBox="1">
            <a:spLocks noGrp="1"/>
          </p:cNvSpPr>
          <p:nvPr>
            <p:ph type="body" idx="2"/>
          </p:nvPr>
        </p:nvSpPr>
        <p:spPr>
          <a:xfrm>
            <a:off x="2032052" y="1886850"/>
            <a:ext cx="5071275" cy="2161037"/>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aption">
  <p:cSld name="1_Caption 7">
    <p:spTree>
      <p:nvGrpSpPr>
        <p:cNvPr id="1" name="Shape 136"/>
        <p:cNvGrpSpPr/>
        <p:nvPr/>
      </p:nvGrpSpPr>
      <p:grpSpPr>
        <a:xfrm>
          <a:off x="0" y="0"/>
          <a:ext cx="0" cy="0"/>
          <a:chOff x="0" y="0"/>
          <a:chExt cx="0" cy="0"/>
        </a:xfrm>
      </p:grpSpPr>
      <p:pic>
        <p:nvPicPr>
          <p:cNvPr id="137" name="Google Shape;137;p231"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38" name="Google Shape;138;p23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9" name="Google Shape;139;p23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40" name="Google Shape;140;p231"/>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41" name="Google Shape;141;p231"/>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42" name="Google Shape;142;p231"/>
          <p:cNvPicPr preferRelativeResize="0"/>
          <p:nvPr/>
        </p:nvPicPr>
        <p:blipFill rotWithShape="1">
          <a:blip r:embed="rId3">
            <a:alphaModFix/>
          </a:blip>
          <a:srcRect/>
          <a:stretch/>
        </p:blipFill>
        <p:spPr>
          <a:xfrm>
            <a:off x="2107222" y="1873493"/>
            <a:ext cx="4929556" cy="3111619"/>
          </a:xfrm>
          <a:prstGeom prst="rect">
            <a:avLst/>
          </a:prstGeom>
          <a:noFill/>
          <a:ln>
            <a:noFill/>
          </a:ln>
        </p:spPr>
      </p:pic>
      <p:sp>
        <p:nvSpPr>
          <p:cNvPr id="143" name="Google Shape;143;p231"/>
          <p:cNvSpPr txBox="1">
            <a:spLocks noGrp="1"/>
          </p:cNvSpPr>
          <p:nvPr>
            <p:ph type="body" idx="2"/>
          </p:nvPr>
        </p:nvSpPr>
        <p:spPr>
          <a:xfrm>
            <a:off x="2377740" y="2303181"/>
            <a:ext cx="4379900" cy="1934975"/>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aption">
  <p:cSld name="Contents">
    <p:spTree>
      <p:nvGrpSpPr>
        <p:cNvPr id="1" name="Shape 10"/>
        <p:cNvGrpSpPr/>
        <p:nvPr/>
      </p:nvGrpSpPr>
      <p:grpSpPr>
        <a:xfrm>
          <a:off x="0" y="0"/>
          <a:ext cx="0" cy="0"/>
          <a:chOff x="0" y="0"/>
          <a:chExt cx="0" cy="0"/>
        </a:xfrm>
      </p:grpSpPr>
      <p:pic>
        <p:nvPicPr>
          <p:cNvPr id="11" name="Google Shape;11;p215" descr="A picture containing person, computer, indoor&#10;&#10;Description automatically generated"/>
          <p:cNvPicPr preferRelativeResize="0"/>
          <p:nvPr/>
        </p:nvPicPr>
        <p:blipFill rotWithShape="1">
          <a:blip r:embed="rId2">
            <a:alphaModFix/>
          </a:blip>
          <a:srcRect r="11110"/>
          <a:stretch/>
        </p:blipFill>
        <p:spPr>
          <a:xfrm flipH="1">
            <a:off x="0" y="0"/>
            <a:ext cx="9144000" cy="5143494"/>
          </a:xfrm>
          <a:prstGeom prst="rect">
            <a:avLst/>
          </a:prstGeom>
          <a:noFill/>
          <a:ln>
            <a:noFill/>
          </a:ln>
        </p:spPr>
      </p:pic>
      <p:pic>
        <p:nvPicPr>
          <p:cNvPr id="12" name="Google Shape;12;p215" descr="Shape&#10;&#10;Description automatically generated with low confidence"/>
          <p:cNvPicPr preferRelativeResize="0"/>
          <p:nvPr/>
        </p:nvPicPr>
        <p:blipFill rotWithShape="1">
          <a:blip r:embed="rId3">
            <a:alphaModFix/>
          </a:blip>
          <a:srcRect/>
          <a:stretch/>
        </p:blipFill>
        <p:spPr>
          <a:xfrm>
            <a:off x="0" y="6"/>
            <a:ext cx="9143990" cy="5148000"/>
          </a:xfrm>
          <a:prstGeom prst="rect">
            <a:avLst/>
          </a:prstGeom>
          <a:noFill/>
          <a:ln>
            <a:noFill/>
          </a:ln>
        </p:spPr>
      </p:pic>
      <p:sp>
        <p:nvSpPr>
          <p:cNvPr id="13" name="Google Shape;13;p215"/>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4" name="Google Shape;14;p21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5" name="Google Shape;15;p21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 name="Google Shape;16;p21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ontents 8">
    <p:spTree>
      <p:nvGrpSpPr>
        <p:cNvPr id="1" name="Shape 144"/>
        <p:cNvGrpSpPr/>
        <p:nvPr/>
      </p:nvGrpSpPr>
      <p:grpSpPr>
        <a:xfrm>
          <a:off x="0" y="0"/>
          <a:ext cx="0" cy="0"/>
          <a:chOff x="0" y="0"/>
          <a:chExt cx="0" cy="0"/>
        </a:xfrm>
      </p:grpSpPr>
      <p:pic>
        <p:nvPicPr>
          <p:cNvPr id="145" name="Google Shape;145;p232"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46" name="Google Shape;146;p232"/>
          <p:cNvSpPr/>
          <p:nvPr/>
        </p:nvSpPr>
        <p:spPr>
          <a:xfrm>
            <a:off x="4109012" y="748626"/>
            <a:ext cx="327256" cy="3808292"/>
          </a:xfrm>
          <a:prstGeom prst="rect">
            <a:avLst/>
          </a:prstGeom>
          <a:no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47" name="Google Shape;147;p232"/>
          <p:cNvSpPr>
            <a:spLocks noGrp="1"/>
          </p:cNvSpPr>
          <p:nvPr>
            <p:ph type="pic" idx="2"/>
          </p:nvPr>
        </p:nvSpPr>
        <p:spPr>
          <a:xfrm>
            <a:off x="0" y="667604"/>
            <a:ext cx="4201610" cy="3970337"/>
          </a:xfrm>
          <a:prstGeom prst="rect">
            <a:avLst/>
          </a:prstGeom>
          <a:noFill/>
          <a:ln>
            <a:noFill/>
          </a:ln>
        </p:spPr>
      </p:sp>
      <p:sp>
        <p:nvSpPr>
          <p:cNvPr id="148" name="Google Shape;148;p232"/>
          <p:cNvSpPr/>
          <p:nvPr/>
        </p:nvSpPr>
        <p:spPr>
          <a:xfrm>
            <a:off x="4436268" y="973867"/>
            <a:ext cx="4707732" cy="51392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49" name="Google Shape;149;p232"/>
          <p:cNvSpPr txBox="1">
            <a:spLocks noGrp="1"/>
          </p:cNvSpPr>
          <p:nvPr>
            <p:ph type="body" idx="1"/>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50" name="Google Shape;150;p232"/>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aption">
  <p:cSld name="Contents 9">
    <p:spTree>
      <p:nvGrpSpPr>
        <p:cNvPr id="1" name="Shape 151"/>
        <p:cNvGrpSpPr/>
        <p:nvPr/>
      </p:nvGrpSpPr>
      <p:grpSpPr>
        <a:xfrm>
          <a:off x="0" y="0"/>
          <a:ext cx="0" cy="0"/>
          <a:chOff x="0" y="0"/>
          <a:chExt cx="0" cy="0"/>
        </a:xfrm>
      </p:grpSpPr>
      <p:pic>
        <p:nvPicPr>
          <p:cNvPr id="152" name="Google Shape;152;p233"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53" name="Google Shape;153;p233"/>
          <p:cNvSpPr/>
          <p:nvPr/>
        </p:nvSpPr>
        <p:spPr>
          <a:xfrm>
            <a:off x="4109012" y="748626"/>
            <a:ext cx="327256" cy="3808292"/>
          </a:xfrm>
          <a:prstGeom prst="rect">
            <a:avLst/>
          </a:prstGeom>
          <a:no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54" name="Google Shape;154;p233"/>
          <p:cNvSpPr>
            <a:spLocks noGrp="1"/>
          </p:cNvSpPr>
          <p:nvPr>
            <p:ph type="pic" idx="2"/>
          </p:nvPr>
        </p:nvSpPr>
        <p:spPr>
          <a:xfrm>
            <a:off x="0" y="667604"/>
            <a:ext cx="4201610" cy="3970337"/>
          </a:xfrm>
          <a:prstGeom prst="rect">
            <a:avLst/>
          </a:prstGeom>
          <a:noFill/>
          <a:ln>
            <a:noFill/>
          </a:ln>
        </p:spPr>
      </p:sp>
      <p:sp>
        <p:nvSpPr>
          <p:cNvPr id="155" name="Google Shape;155;p233"/>
          <p:cNvSpPr/>
          <p:nvPr/>
        </p:nvSpPr>
        <p:spPr>
          <a:xfrm>
            <a:off x="4436268" y="973867"/>
            <a:ext cx="4707732" cy="513923"/>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56" name="Google Shape;156;p233"/>
          <p:cNvSpPr txBox="1">
            <a:spLocks noGrp="1"/>
          </p:cNvSpPr>
          <p:nvPr>
            <p:ph type="body" idx="1"/>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57" name="Google Shape;157;p233"/>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aption">
  <p:cSld name="1_Caption 8">
    <p:spTree>
      <p:nvGrpSpPr>
        <p:cNvPr id="1" name="Shape 158"/>
        <p:cNvGrpSpPr/>
        <p:nvPr/>
      </p:nvGrpSpPr>
      <p:grpSpPr>
        <a:xfrm>
          <a:off x="0" y="0"/>
          <a:ext cx="0" cy="0"/>
          <a:chOff x="0" y="0"/>
          <a:chExt cx="0" cy="0"/>
        </a:xfrm>
      </p:grpSpPr>
      <p:sp>
        <p:nvSpPr>
          <p:cNvPr id="159" name="Google Shape;159;p234"/>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0" name="Google Shape;160;p234"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34"/>
          <p:cNvSpPr>
            <a:spLocks noGrp="1"/>
          </p:cNvSpPr>
          <p:nvPr>
            <p:ph type="pic" idx="2"/>
          </p:nvPr>
        </p:nvSpPr>
        <p:spPr>
          <a:xfrm>
            <a:off x="1" y="0"/>
            <a:ext cx="4572000" cy="5143494"/>
          </a:xfrm>
          <a:prstGeom prst="rect">
            <a:avLst/>
          </a:prstGeom>
          <a:noFill/>
          <a:ln>
            <a:noFill/>
          </a:ln>
        </p:spPr>
      </p:sp>
      <p:sp>
        <p:nvSpPr>
          <p:cNvPr id="162" name="Google Shape;162;p234"/>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3" name="Google Shape;163;p234"/>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64" name="Google Shape;164;p234"/>
          <p:cNvSpPr/>
          <p:nvPr/>
        </p:nvSpPr>
        <p:spPr>
          <a:xfrm>
            <a:off x="4241543" y="1368179"/>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5" name="Google Shape;165;p234"/>
          <p:cNvSpPr>
            <a:spLocks noGrp="1"/>
          </p:cNvSpPr>
          <p:nvPr>
            <p:ph type="pic" idx="3"/>
          </p:nvPr>
        </p:nvSpPr>
        <p:spPr>
          <a:xfrm>
            <a:off x="4408678" y="1539292"/>
            <a:ext cx="318677" cy="318677"/>
          </a:xfrm>
          <a:prstGeom prst="rect">
            <a:avLst/>
          </a:prstGeom>
          <a:noFill/>
          <a:ln>
            <a:noFill/>
          </a:ln>
        </p:spPr>
      </p:sp>
      <p:sp>
        <p:nvSpPr>
          <p:cNvPr id="166" name="Google Shape;166;p234"/>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7" name="Google Shape;167;p234"/>
          <p:cNvSpPr/>
          <p:nvPr/>
        </p:nvSpPr>
        <p:spPr>
          <a:xfrm>
            <a:off x="4241543" y="2951688"/>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8" name="Google Shape;168;p234"/>
          <p:cNvSpPr>
            <a:spLocks noGrp="1"/>
          </p:cNvSpPr>
          <p:nvPr>
            <p:ph type="pic" idx="4"/>
          </p:nvPr>
        </p:nvSpPr>
        <p:spPr>
          <a:xfrm>
            <a:off x="4408678" y="3122801"/>
            <a:ext cx="318677" cy="318677"/>
          </a:xfrm>
          <a:prstGeom prst="rect">
            <a:avLst/>
          </a:prstGeom>
          <a:noFill/>
          <a:ln>
            <a:noFill/>
          </a:ln>
        </p:spPr>
      </p:sp>
      <p:sp>
        <p:nvSpPr>
          <p:cNvPr id="169" name="Google Shape;169;p234"/>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aption">
  <p:cSld name="1_Caption 9">
    <p:spTree>
      <p:nvGrpSpPr>
        <p:cNvPr id="1" name="Shape 170"/>
        <p:cNvGrpSpPr/>
        <p:nvPr/>
      </p:nvGrpSpPr>
      <p:grpSpPr>
        <a:xfrm>
          <a:off x="0" y="0"/>
          <a:ext cx="0" cy="0"/>
          <a:chOff x="0" y="0"/>
          <a:chExt cx="0" cy="0"/>
        </a:xfrm>
      </p:grpSpPr>
      <p:sp>
        <p:nvSpPr>
          <p:cNvPr id="171" name="Google Shape;171;p235"/>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72" name="Google Shape;172;p23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35"/>
          <p:cNvSpPr>
            <a:spLocks noGrp="1"/>
          </p:cNvSpPr>
          <p:nvPr>
            <p:ph type="pic" idx="2"/>
          </p:nvPr>
        </p:nvSpPr>
        <p:spPr>
          <a:xfrm>
            <a:off x="1" y="0"/>
            <a:ext cx="4572000" cy="5143494"/>
          </a:xfrm>
          <a:prstGeom prst="rect">
            <a:avLst/>
          </a:prstGeom>
          <a:noFill/>
          <a:ln>
            <a:noFill/>
          </a:ln>
        </p:spPr>
      </p:sp>
      <p:sp>
        <p:nvSpPr>
          <p:cNvPr id="174" name="Google Shape;174;p235"/>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75" name="Google Shape;175;p235"/>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76" name="Google Shape;176;p235"/>
          <p:cNvSpPr/>
          <p:nvPr/>
        </p:nvSpPr>
        <p:spPr>
          <a:xfrm>
            <a:off x="4241543" y="1368179"/>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77" name="Google Shape;177;p235"/>
          <p:cNvSpPr>
            <a:spLocks noGrp="1"/>
          </p:cNvSpPr>
          <p:nvPr>
            <p:ph type="pic" idx="3"/>
          </p:nvPr>
        </p:nvSpPr>
        <p:spPr>
          <a:xfrm>
            <a:off x="4408678" y="1539292"/>
            <a:ext cx="318677" cy="318677"/>
          </a:xfrm>
          <a:prstGeom prst="rect">
            <a:avLst/>
          </a:prstGeom>
          <a:noFill/>
          <a:ln>
            <a:noFill/>
          </a:ln>
        </p:spPr>
      </p:sp>
      <p:sp>
        <p:nvSpPr>
          <p:cNvPr id="178" name="Google Shape;178;p235"/>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79" name="Google Shape;179;p235"/>
          <p:cNvSpPr/>
          <p:nvPr/>
        </p:nvSpPr>
        <p:spPr>
          <a:xfrm>
            <a:off x="4241543" y="2951688"/>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80" name="Google Shape;180;p235"/>
          <p:cNvSpPr>
            <a:spLocks noGrp="1"/>
          </p:cNvSpPr>
          <p:nvPr>
            <p:ph type="pic" idx="4"/>
          </p:nvPr>
        </p:nvSpPr>
        <p:spPr>
          <a:xfrm>
            <a:off x="4408678" y="3122801"/>
            <a:ext cx="318677" cy="318677"/>
          </a:xfrm>
          <a:prstGeom prst="rect">
            <a:avLst/>
          </a:prstGeom>
          <a:noFill/>
          <a:ln>
            <a:noFill/>
          </a:ln>
        </p:spPr>
      </p:sp>
      <p:sp>
        <p:nvSpPr>
          <p:cNvPr id="181" name="Google Shape;181;p235"/>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Caption">
  <p:cSld name="1_Caption 10">
    <p:spTree>
      <p:nvGrpSpPr>
        <p:cNvPr id="1" name="Shape 182"/>
        <p:cNvGrpSpPr/>
        <p:nvPr/>
      </p:nvGrpSpPr>
      <p:grpSpPr>
        <a:xfrm>
          <a:off x="0" y="0"/>
          <a:ext cx="0" cy="0"/>
          <a:chOff x="0" y="0"/>
          <a:chExt cx="0" cy="0"/>
        </a:xfrm>
      </p:grpSpPr>
      <p:pic>
        <p:nvPicPr>
          <p:cNvPr id="183" name="Google Shape;183;p23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84" name="Google Shape;184;p236"/>
          <p:cNvGrpSpPr/>
          <p:nvPr/>
        </p:nvGrpSpPr>
        <p:grpSpPr>
          <a:xfrm>
            <a:off x="4107305" y="941707"/>
            <a:ext cx="284686" cy="3999388"/>
            <a:chOff x="4107305" y="941707"/>
            <a:chExt cx="284686" cy="3999388"/>
          </a:xfrm>
        </p:grpSpPr>
        <p:sp>
          <p:nvSpPr>
            <p:cNvPr id="185" name="Google Shape;185;p236"/>
            <p:cNvSpPr/>
            <p:nvPr/>
          </p:nvSpPr>
          <p:spPr>
            <a:xfrm>
              <a:off x="4183432" y="1262627"/>
              <a:ext cx="208559" cy="3357548"/>
            </a:xfrm>
            <a:prstGeom prst="rect">
              <a:avLst/>
            </a:prstGeom>
            <a:solidFill>
              <a:srgbClr val="C4CF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86" name="Google Shape;186;p236"/>
            <p:cNvSpPr/>
            <p:nvPr/>
          </p:nvSpPr>
          <p:spPr>
            <a:xfrm>
              <a:off x="4112338" y="1097990"/>
              <a:ext cx="208559" cy="3686822"/>
            </a:xfrm>
            <a:prstGeom prst="rect">
              <a:avLst/>
            </a:prstGeom>
            <a:solidFill>
              <a:srgbClr val="5575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87" name="Google Shape;187;p236"/>
            <p:cNvSpPr/>
            <p:nvPr/>
          </p:nvSpPr>
          <p:spPr>
            <a:xfrm>
              <a:off x="4107305" y="941707"/>
              <a:ext cx="142497" cy="3999388"/>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
        <p:nvSpPr>
          <p:cNvPr id="188" name="Google Shape;188;p236"/>
          <p:cNvSpPr>
            <a:spLocks noGrp="1"/>
          </p:cNvSpPr>
          <p:nvPr>
            <p:ph type="pic" idx="2"/>
          </p:nvPr>
        </p:nvSpPr>
        <p:spPr>
          <a:xfrm>
            <a:off x="219360" y="856040"/>
            <a:ext cx="3958630" cy="4287460"/>
          </a:xfrm>
          <a:prstGeom prst="rect">
            <a:avLst/>
          </a:prstGeom>
          <a:noFill/>
          <a:ln>
            <a:noFill/>
          </a:ln>
        </p:spPr>
      </p:sp>
      <p:sp>
        <p:nvSpPr>
          <p:cNvPr id="189" name="Google Shape;189;p236"/>
          <p:cNvSpPr txBox="1">
            <a:spLocks noGrp="1"/>
          </p:cNvSpPr>
          <p:nvPr>
            <p:ph type="body" idx="1"/>
          </p:nvPr>
        </p:nvSpPr>
        <p:spPr>
          <a:xfrm>
            <a:off x="4524864" y="1268948"/>
            <a:ext cx="4399775" cy="3344907"/>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0" name="Google Shape;190;p23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1" name="Google Shape;191;p23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1_Title Slide">
  <p:cSld name="2_Title Slide">
    <p:spTree>
      <p:nvGrpSpPr>
        <p:cNvPr id="1" name="Shape 192"/>
        <p:cNvGrpSpPr/>
        <p:nvPr/>
      </p:nvGrpSpPr>
      <p:grpSpPr>
        <a:xfrm>
          <a:off x="0" y="0"/>
          <a:ext cx="0" cy="0"/>
          <a:chOff x="0" y="0"/>
          <a:chExt cx="0" cy="0"/>
        </a:xfrm>
      </p:grpSpPr>
      <p:pic>
        <p:nvPicPr>
          <p:cNvPr id="193" name="Google Shape;193;p23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94" name="Google Shape;194;p237"/>
          <p:cNvSpPr>
            <a:spLocks noGrp="1"/>
          </p:cNvSpPr>
          <p:nvPr>
            <p:ph type="pic" idx="2"/>
          </p:nvPr>
        </p:nvSpPr>
        <p:spPr>
          <a:xfrm>
            <a:off x="4572000" y="0"/>
            <a:ext cx="4571990" cy="5143494"/>
          </a:xfrm>
          <a:prstGeom prst="rect">
            <a:avLst/>
          </a:prstGeom>
          <a:noFill/>
          <a:ln>
            <a:noFill/>
          </a:ln>
        </p:spPr>
      </p:sp>
      <p:sp>
        <p:nvSpPr>
          <p:cNvPr id="195" name="Google Shape;195;p237"/>
          <p:cNvSpPr/>
          <p:nvPr/>
        </p:nvSpPr>
        <p:spPr>
          <a:xfrm>
            <a:off x="-1" y="1178120"/>
            <a:ext cx="4781551" cy="3333750"/>
          </a:xfrm>
          <a:prstGeom prst="rect">
            <a:avLst/>
          </a:prstGeom>
          <a:solidFill>
            <a:srgbClr val="C4CFEE">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96" name="Google Shape;196;p237"/>
          <p:cNvSpPr txBox="1">
            <a:spLocks noGrp="1"/>
          </p:cNvSpPr>
          <p:nvPr>
            <p:ph type="body" idx="1"/>
          </p:nvPr>
        </p:nvSpPr>
        <p:spPr>
          <a:xfrm>
            <a:off x="135731" y="1388586"/>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75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97" name="Google Shape;197;p23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8" name="Google Shape;198;p23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aption">
  <p:cSld name="1_Caption 11">
    <p:spTree>
      <p:nvGrpSpPr>
        <p:cNvPr id="1" name="Shape 199"/>
        <p:cNvGrpSpPr/>
        <p:nvPr/>
      </p:nvGrpSpPr>
      <p:grpSpPr>
        <a:xfrm>
          <a:off x="0" y="0"/>
          <a:ext cx="0" cy="0"/>
          <a:chOff x="0" y="0"/>
          <a:chExt cx="0" cy="0"/>
        </a:xfrm>
      </p:grpSpPr>
      <p:pic>
        <p:nvPicPr>
          <p:cNvPr id="200" name="Google Shape;200;p23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01" name="Google Shape;201;p238"/>
          <p:cNvSpPr/>
          <p:nvPr/>
        </p:nvSpPr>
        <p:spPr>
          <a:xfrm>
            <a:off x="4135880" y="856040"/>
            <a:ext cx="142497" cy="879326"/>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02" name="Google Shape;202;p238"/>
          <p:cNvSpPr>
            <a:spLocks noGrp="1"/>
          </p:cNvSpPr>
          <p:nvPr>
            <p:ph type="pic" idx="2"/>
          </p:nvPr>
        </p:nvSpPr>
        <p:spPr>
          <a:xfrm>
            <a:off x="219360" y="856040"/>
            <a:ext cx="3958630" cy="4287460"/>
          </a:xfrm>
          <a:prstGeom prst="rect">
            <a:avLst/>
          </a:prstGeom>
          <a:noFill/>
          <a:ln>
            <a:noFill/>
          </a:ln>
        </p:spPr>
      </p:sp>
      <p:sp>
        <p:nvSpPr>
          <p:cNvPr id="203" name="Google Shape;203;p238"/>
          <p:cNvSpPr txBox="1">
            <a:spLocks noGrp="1"/>
          </p:cNvSpPr>
          <p:nvPr>
            <p:ph type="body" idx="1"/>
          </p:nvPr>
        </p:nvSpPr>
        <p:spPr>
          <a:xfrm>
            <a:off x="4480014" y="1685925"/>
            <a:ext cx="4444626" cy="2499576"/>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4" name="Google Shape;204;p23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5" name="Google Shape;205;p23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aption">
  <p:cSld name="1_Caption 12">
    <p:spTree>
      <p:nvGrpSpPr>
        <p:cNvPr id="1" name="Shape 206"/>
        <p:cNvGrpSpPr/>
        <p:nvPr/>
      </p:nvGrpSpPr>
      <p:grpSpPr>
        <a:xfrm>
          <a:off x="0" y="0"/>
          <a:ext cx="0" cy="0"/>
          <a:chOff x="0" y="0"/>
          <a:chExt cx="0" cy="0"/>
        </a:xfrm>
      </p:grpSpPr>
      <p:pic>
        <p:nvPicPr>
          <p:cNvPr id="207" name="Google Shape;207;p23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08" name="Google Shape;208;p239"/>
          <p:cNvSpPr/>
          <p:nvPr/>
        </p:nvSpPr>
        <p:spPr>
          <a:xfrm>
            <a:off x="3817856" y="656889"/>
            <a:ext cx="143829" cy="34409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09" name="Google Shape;209;p239"/>
          <p:cNvSpPr>
            <a:spLocks noGrp="1"/>
          </p:cNvSpPr>
          <p:nvPr>
            <p:ph type="pic" idx="2"/>
          </p:nvPr>
        </p:nvSpPr>
        <p:spPr>
          <a:xfrm>
            <a:off x="235670" y="0"/>
            <a:ext cx="3582186" cy="5143494"/>
          </a:xfrm>
          <a:prstGeom prst="rect">
            <a:avLst/>
          </a:prstGeom>
          <a:noFill/>
          <a:ln>
            <a:noFill/>
          </a:ln>
        </p:spPr>
      </p:sp>
      <p:sp>
        <p:nvSpPr>
          <p:cNvPr id="210" name="Google Shape;210;p239"/>
          <p:cNvSpPr txBox="1">
            <a:spLocks noGrp="1"/>
          </p:cNvSpPr>
          <p:nvPr>
            <p:ph type="title"/>
          </p:nvPr>
        </p:nvSpPr>
        <p:spPr>
          <a:xfrm>
            <a:off x="4079869"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dk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1" name="Google Shape;211;p239"/>
          <p:cNvSpPr txBox="1">
            <a:spLocks noGrp="1"/>
          </p:cNvSpPr>
          <p:nvPr>
            <p:ph type="body" idx="1"/>
          </p:nvPr>
        </p:nvSpPr>
        <p:spPr>
          <a:xfrm>
            <a:off x="4079868" y="1539292"/>
            <a:ext cx="4688211"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rgbClr val="000000"/>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aption">
  <p:cSld name="1_Caption 13">
    <p:spTree>
      <p:nvGrpSpPr>
        <p:cNvPr id="1" name="Shape 212"/>
        <p:cNvGrpSpPr/>
        <p:nvPr/>
      </p:nvGrpSpPr>
      <p:grpSpPr>
        <a:xfrm>
          <a:off x="0" y="0"/>
          <a:ext cx="0" cy="0"/>
          <a:chOff x="0" y="0"/>
          <a:chExt cx="0" cy="0"/>
        </a:xfrm>
      </p:grpSpPr>
      <p:sp>
        <p:nvSpPr>
          <p:cNvPr id="213" name="Google Shape;213;p240"/>
          <p:cNvSpPr/>
          <p:nvPr/>
        </p:nvSpPr>
        <p:spPr>
          <a:xfrm>
            <a:off x="5312964" y="0"/>
            <a:ext cx="3831036" cy="514349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14" name="Google Shape;214;p240"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40"/>
          <p:cNvSpPr/>
          <p:nvPr/>
        </p:nvSpPr>
        <p:spPr>
          <a:xfrm>
            <a:off x="5302804" y="575609"/>
            <a:ext cx="143829"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16" name="Google Shape;216;p240"/>
          <p:cNvSpPr>
            <a:spLocks noGrp="1"/>
          </p:cNvSpPr>
          <p:nvPr>
            <p:ph type="pic" idx="2"/>
          </p:nvPr>
        </p:nvSpPr>
        <p:spPr>
          <a:xfrm>
            <a:off x="-1" y="0"/>
            <a:ext cx="5312965" cy="5143494"/>
          </a:xfrm>
          <a:prstGeom prst="rect">
            <a:avLst/>
          </a:prstGeom>
          <a:noFill/>
          <a:ln>
            <a:noFill/>
          </a:ln>
        </p:spPr>
      </p:sp>
      <p:sp>
        <p:nvSpPr>
          <p:cNvPr id="217" name="Google Shape;217;p240"/>
          <p:cNvSpPr txBox="1">
            <a:spLocks noGrp="1"/>
          </p:cNvSpPr>
          <p:nvPr>
            <p:ph type="title"/>
          </p:nvPr>
        </p:nvSpPr>
        <p:spPr>
          <a:xfrm>
            <a:off x="5564817" y="575609"/>
            <a:ext cx="3405248"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8" name="Google Shape;218;p240"/>
          <p:cNvSpPr txBox="1">
            <a:spLocks noGrp="1"/>
          </p:cNvSpPr>
          <p:nvPr>
            <p:ph type="body" idx="1"/>
          </p:nvPr>
        </p:nvSpPr>
        <p:spPr>
          <a:xfrm>
            <a:off x="5564818" y="1254812"/>
            <a:ext cx="3452368" cy="342894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aption">
  <p:cSld name="1_Caption 14">
    <p:spTree>
      <p:nvGrpSpPr>
        <p:cNvPr id="1" name="Shape 219"/>
        <p:cNvGrpSpPr/>
        <p:nvPr/>
      </p:nvGrpSpPr>
      <p:grpSpPr>
        <a:xfrm>
          <a:off x="0" y="0"/>
          <a:ext cx="0" cy="0"/>
          <a:chOff x="0" y="0"/>
          <a:chExt cx="0" cy="0"/>
        </a:xfrm>
      </p:grpSpPr>
      <p:sp>
        <p:nvSpPr>
          <p:cNvPr id="220" name="Google Shape;220;p241"/>
          <p:cNvSpPr/>
          <p:nvPr/>
        </p:nvSpPr>
        <p:spPr>
          <a:xfrm>
            <a:off x="0" y="-1"/>
            <a:ext cx="4898780" cy="5143498"/>
          </a:xfrm>
          <a:prstGeom prst="rect">
            <a:avLst/>
          </a:prstGeom>
          <a:solidFill>
            <a:srgbClr val="22366A"/>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050" b="0" i="0" u="none" strike="noStrike" cap="none">
              <a:solidFill>
                <a:schemeClr val="lt1"/>
              </a:solidFill>
              <a:latin typeface="Arial"/>
              <a:ea typeface="Arial"/>
              <a:cs typeface="Arial"/>
              <a:sym typeface="Arial"/>
            </a:endParaRPr>
          </a:p>
        </p:txBody>
      </p:sp>
      <p:pic>
        <p:nvPicPr>
          <p:cNvPr id="221" name="Google Shape;221;p241"/>
          <p:cNvPicPr preferRelativeResize="0"/>
          <p:nvPr/>
        </p:nvPicPr>
        <p:blipFill rotWithShape="1">
          <a:blip r:embed="rId2">
            <a:alphaModFix/>
          </a:blip>
          <a:srcRect l="20639" r="24166"/>
          <a:stretch/>
        </p:blipFill>
        <p:spPr>
          <a:xfrm>
            <a:off x="4885624" y="3"/>
            <a:ext cx="4258376" cy="5143498"/>
          </a:xfrm>
          <a:prstGeom prst="rect">
            <a:avLst/>
          </a:prstGeom>
          <a:noFill/>
          <a:ln>
            <a:noFill/>
          </a:ln>
        </p:spPr>
      </p:pic>
      <p:pic>
        <p:nvPicPr>
          <p:cNvPr id="222" name="Google Shape;222;p241"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223" name="Google Shape;223;p241"/>
          <p:cNvSpPr/>
          <p:nvPr/>
        </p:nvSpPr>
        <p:spPr>
          <a:xfrm>
            <a:off x="0" y="378373"/>
            <a:ext cx="3866493" cy="461141"/>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224" name="Google Shape;224;p241"/>
          <p:cNvSpPr txBox="1">
            <a:spLocks noGrp="1"/>
          </p:cNvSpPr>
          <p:nvPr>
            <p:ph type="title"/>
          </p:nvPr>
        </p:nvSpPr>
        <p:spPr>
          <a:xfrm>
            <a:off x="144711" y="436897"/>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5" name="Google Shape;225;p241"/>
          <p:cNvSpPr txBox="1">
            <a:spLocks noGrp="1"/>
          </p:cNvSpPr>
          <p:nvPr>
            <p:ph type="body" idx="1"/>
          </p:nvPr>
        </p:nvSpPr>
        <p:spPr>
          <a:xfrm>
            <a:off x="144711" y="1422475"/>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6" name="Google Shape;226;p241"/>
          <p:cNvSpPr txBox="1">
            <a:spLocks noGrp="1"/>
          </p:cNvSpPr>
          <p:nvPr>
            <p:ph type="body" idx="2"/>
          </p:nvPr>
        </p:nvSpPr>
        <p:spPr>
          <a:xfrm>
            <a:off x="144711" y="954389"/>
            <a:ext cx="4343206" cy="358011"/>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lt1"/>
              </a:buClr>
              <a:buSzPts val="1500"/>
              <a:buFont typeface="Arial"/>
              <a:buAutoNum type="alphaUcPeriod"/>
              <a:defRPr sz="15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aption">
  <p:cSld name="1_Caption">
    <p:spTree>
      <p:nvGrpSpPr>
        <p:cNvPr id="1" name="Shape 17"/>
        <p:cNvGrpSpPr/>
        <p:nvPr/>
      </p:nvGrpSpPr>
      <p:grpSpPr>
        <a:xfrm>
          <a:off x="0" y="0"/>
          <a:ext cx="0" cy="0"/>
          <a:chOff x="0" y="0"/>
          <a:chExt cx="0" cy="0"/>
        </a:xfrm>
      </p:grpSpPr>
      <p:pic>
        <p:nvPicPr>
          <p:cNvPr id="18" name="Google Shape;18;p216"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19" name="Google Shape;19;p216"/>
          <p:cNvGrpSpPr/>
          <p:nvPr/>
        </p:nvGrpSpPr>
        <p:grpSpPr>
          <a:xfrm>
            <a:off x="270513" y="225982"/>
            <a:ext cx="175242" cy="4758895"/>
            <a:chOff x="270520" y="1140367"/>
            <a:chExt cx="175260" cy="4075443"/>
          </a:xfrm>
        </p:grpSpPr>
        <p:grpSp>
          <p:nvGrpSpPr>
            <p:cNvPr id="20" name="Google Shape;20;p216"/>
            <p:cNvGrpSpPr/>
            <p:nvPr/>
          </p:nvGrpSpPr>
          <p:grpSpPr>
            <a:xfrm>
              <a:off x="270520" y="3891468"/>
              <a:ext cx="175260" cy="1324342"/>
              <a:chOff x="129115" y="3948030"/>
              <a:chExt cx="175260" cy="1324342"/>
            </a:xfrm>
          </p:grpSpPr>
          <p:sp>
            <p:nvSpPr>
              <p:cNvPr id="21" name="Google Shape;21;p216"/>
              <p:cNvSpPr/>
              <p:nvPr/>
            </p:nvSpPr>
            <p:spPr>
              <a:xfrm>
                <a:off x="129115" y="394803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22" name="Google Shape;22;p216"/>
              <p:cNvCxnSpPr/>
              <p:nvPr/>
            </p:nvCxnSpPr>
            <p:spPr>
              <a:xfrm>
                <a:off x="216745" y="415952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23" name="Google Shape;23;p216"/>
            <p:cNvGrpSpPr/>
            <p:nvPr/>
          </p:nvGrpSpPr>
          <p:grpSpPr>
            <a:xfrm>
              <a:off x="270520" y="1140367"/>
              <a:ext cx="175260" cy="2588223"/>
              <a:chOff x="129115" y="1196929"/>
              <a:chExt cx="175260" cy="2588223"/>
            </a:xfrm>
          </p:grpSpPr>
          <p:cxnSp>
            <p:nvCxnSpPr>
              <p:cNvPr id="24" name="Google Shape;24;p216"/>
              <p:cNvCxnSpPr/>
              <p:nvPr/>
            </p:nvCxnSpPr>
            <p:spPr>
              <a:xfrm>
                <a:off x="216745" y="1402852"/>
                <a:ext cx="1200" cy="2382300"/>
              </a:xfrm>
              <a:prstGeom prst="straightConnector1">
                <a:avLst/>
              </a:prstGeom>
              <a:noFill/>
              <a:ln w="12700" cap="flat" cmpd="sng">
                <a:solidFill>
                  <a:schemeClr val="dk2"/>
                </a:solidFill>
                <a:prstDash val="solid"/>
                <a:round/>
                <a:headEnd type="none" w="sm" len="sm"/>
                <a:tailEnd type="none" w="sm" len="sm"/>
              </a:ln>
            </p:spPr>
          </p:cxnSp>
          <p:sp>
            <p:nvSpPr>
              <p:cNvPr id="25" name="Google Shape;25;p216"/>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aption">
  <p:cSld name="1_Caption 15">
    <p:spTree>
      <p:nvGrpSpPr>
        <p:cNvPr id="1" name="Shape 227"/>
        <p:cNvGrpSpPr/>
        <p:nvPr/>
      </p:nvGrpSpPr>
      <p:grpSpPr>
        <a:xfrm>
          <a:off x="0" y="0"/>
          <a:ext cx="0" cy="0"/>
          <a:chOff x="0" y="0"/>
          <a:chExt cx="0" cy="0"/>
        </a:xfrm>
      </p:grpSpPr>
      <p:grpSp>
        <p:nvGrpSpPr>
          <p:cNvPr id="228" name="Google Shape;228;p242"/>
          <p:cNvGrpSpPr/>
          <p:nvPr/>
        </p:nvGrpSpPr>
        <p:grpSpPr>
          <a:xfrm>
            <a:off x="2494464" y="494214"/>
            <a:ext cx="4155074" cy="4155073"/>
            <a:chOff x="2119794" y="-36836"/>
            <a:chExt cx="5217173" cy="5217173"/>
          </a:xfrm>
        </p:grpSpPr>
        <p:sp>
          <p:nvSpPr>
            <p:cNvPr id="229" name="Google Shape;229;p242"/>
            <p:cNvSpPr/>
            <p:nvPr/>
          </p:nvSpPr>
          <p:spPr>
            <a:xfrm rot="-10121413">
              <a:off x="5995473" y="1510692"/>
              <a:ext cx="1065477" cy="452456"/>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30" name="Google Shape;230;p242"/>
            <p:cNvSpPr/>
            <p:nvPr/>
          </p:nvSpPr>
          <p:spPr>
            <a:xfrm rot="1811965">
              <a:off x="2648325" y="3118285"/>
              <a:ext cx="827384" cy="452456"/>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nvGrpSpPr>
            <p:cNvPr id="231" name="Google Shape;231;p242"/>
            <p:cNvGrpSpPr/>
            <p:nvPr/>
          </p:nvGrpSpPr>
          <p:grpSpPr>
            <a:xfrm>
              <a:off x="2119794" y="-36836"/>
              <a:ext cx="5217173" cy="5217173"/>
              <a:chOff x="2334961" y="334711"/>
              <a:chExt cx="4626477" cy="4626477"/>
            </a:xfrm>
          </p:grpSpPr>
          <p:grpSp>
            <p:nvGrpSpPr>
              <p:cNvPr id="232" name="Google Shape;232;p242"/>
              <p:cNvGrpSpPr/>
              <p:nvPr/>
            </p:nvGrpSpPr>
            <p:grpSpPr>
              <a:xfrm>
                <a:off x="2334961" y="334711"/>
                <a:ext cx="4626477" cy="4626477"/>
                <a:chOff x="2334961" y="334711"/>
                <a:chExt cx="4626477" cy="4626477"/>
              </a:xfrm>
            </p:grpSpPr>
            <p:sp>
              <p:nvSpPr>
                <p:cNvPr id="233" name="Google Shape;233;p242"/>
                <p:cNvSpPr/>
                <p:nvPr/>
              </p:nvSpPr>
              <p:spPr>
                <a:xfrm>
                  <a:off x="2978950" y="978700"/>
                  <a:ext cx="3338500" cy="33385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34" name="Google Shape;234;p242"/>
                <p:cNvSpPr/>
                <p:nvPr/>
              </p:nvSpPr>
              <p:spPr>
                <a:xfrm rot="-3390336">
                  <a:off x="2978950" y="978700"/>
                  <a:ext cx="3338500" cy="3338500"/>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35" name="Google Shape;235;p242"/>
                <p:cNvSpPr/>
                <p:nvPr/>
              </p:nvSpPr>
              <p:spPr>
                <a:xfrm rot="-5737848">
                  <a:off x="2978950" y="978700"/>
                  <a:ext cx="3338500" cy="3338500"/>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36" name="Google Shape;236;p242"/>
              <p:cNvSpPr/>
              <p:nvPr/>
            </p:nvSpPr>
            <p:spPr>
              <a:xfrm>
                <a:off x="3154305" y="1154055"/>
                <a:ext cx="2987791" cy="29877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37" name="Google Shape;237;p242"/>
            <p:cNvSpPr/>
            <p:nvPr/>
          </p:nvSpPr>
          <p:spPr>
            <a:xfrm>
              <a:off x="2361789" y="1620202"/>
              <a:ext cx="4733182" cy="1903095"/>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sp>
        <p:nvSpPr>
          <p:cNvPr id="238" name="Google Shape;238;p242"/>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aption">
  <p:cSld name="1_Caption 16">
    <p:spTree>
      <p:nvGrpSpPr>
        <p:cNvPr id="1" name="Shape 239"/>
        <p:cNvGrpSpPr/>
        <p:nvPr/>
      </p:nvGrpSpPr>
      <p:grpSpPr>
        <a:xfrm>
          <a:off x="0" y="0"/>
          <a:ext cx="0" cy="0"/>
          <a:chOff x="0" y="0"/>
          <a:chExt cx="0" cy="0"/>
        </a:xfrm>
      </p:grpSpPr>
      <p:grpSp>
        <p:nvGrpSpPr>
          <p:cNvPr id="240" name="Google Shape;240;p243"/>
          <p:cNvGrpSpPr/>
          <p:nvPr/>
        </p:nvGrpSpPr>
        <p:grpSpPr>
          <a:xfrm>
            <a:off x="2494465" y="494214"/>
            <a:ext cx="4155072" cy="4155073"/>
            <a:chOff x="2119794" y="-36836"/>
            <a:chExt cx="5217173" cy="5217173"/>
          </a:xfrm>
        </p:grpSpPr>
        <p:sp>
          <p:nvSpPr>
            <p:cNvPr id="241" name="Google Shape;241;p243"/>
            <p:cNvSpPr/>
            <p:nvPr/>
          </p:nvSpPr>
          <p:spPr>
            <a:xfrm rot="-10121413">
              <a:off x="5995473" y="1510692"/>
              <a:ext cx="1065477"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42" name="Google Shape;242;p243"/>
            <p:cNvSpPr/>
            <p:nvPr/>
          </p:nvSpPr>
          <p:spPr>
            <a:xfrm rot="1811965">
              <a:off x="2648325" y="3118285"/>
              <a:ext cx="827384"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243" name="Google Shape;243;p243"/>
            <p:cNvGrpSpPr/>
            <p:nvPr/>
          </p:nvGrpSpPr>
          <p:grpSpPr>
            <a:xfrm>
              <a:off x="2119794" y="-36836"/>
              <a:ext cx="5217173" cy="5217173"/>
              <a:chOff x="2334961" y="334711"/>
              <a:chExt cx="4626477" cy="4626477"/>
            </a:xfrm>
          </p:grpSpPr>
          <p:grpSp>
            <p:nvGrpSpPr>
              <p:cNvPr id="244" name="Google Shape;244;p243"/>
              <p:cNvGrpSpPr/>
              <p:nvPr/>
            </p:nvGrpSpPr>
            <p:grpSpPr>
              <a:xfrm>
                <a:off x="2334961" y="334711"/>
                <a:ext cx="4626477" cy="4626477"/>
                <a:chOff x="2334961" y="334711"/>
                <a:chExt cx="4626477" cy="4626477"/>
              </a:xfrm>
            </p:grpSpPr>
            <p:sp>
              <p:nvSpPr>
                <p:cNvPr id="245" name="Google Shape;245;p243"/>
                <p:cNvSpPr/>
                <p:nvPr/>
              </p:nvSpPr>
              <p:spPr>
                <a:xfrm>
                  <a:off x="2978950" y="978700"/>
                  <a:ext cx="3338500" cy="33385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46" name="Google Shape;246;p243"/>
                <p:cNvSpPr/>
                <p:nvPr/>
              </p:nvSpPr>
              <p:spPr>
                <a:xfrm rot="-3390336">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47" name="Google Shape;247;p243"/>
                <p:cNvSpPr/>
                <p:nvPr/>
              </p:nvSpPr>
              <p:spPr>
                <a:xfrm rot="-5737848">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48" name="Google Shape;248;p243"/>
              <p:cNvSpPr/>
              <p:nvPr/>
            </p:nvSpPr>
            <p:spPr>
              <a:xfrm>
                <a:off x="3154305" y="1154055"/>
                <a:ext cx="2987791" cy="29877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49" name="Google Shape;249;p243"/>
            <p:cNvSpPr/>
            <p:nvPr/>
          </p:nvSpPr>
          <p:spPr>
            <a:xfrm>
              <a:off x="2361789" y="1620202"/>
              <a:ext cx="4733182" cy="1903095"/>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C18A3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50" name="Google Shape;250;p243"/>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aption">
  <p:cSld name="1_Caption 17">
    <p:spTree>
      <p:nvGrpSpPr>
        <p:cNvPr id="1" name="Shape 251"/>
        <p:cNvGrpSpPr/>
        <p:nvPr/>
      </p:nvGrpSpPr>
      <p:grpSpPr>
        <a:xfrm>
          <a:off x="0" y="0"/>
          <a:ext cx="0" cy="0"/>
          <a:chOff x="0" y="0"/>
          <a:chExt cx="0" cy="0"/>
        </a:xfrm>
      </p:grpSpPr>
      <p:pic>
        <p:nvPicPr>
          <p:cNvPr id="252" name="Google Shape;252;p244"/>
          <p:cNvPicPr preferRelativeResize="0"/>
          <p:nvPr/>
        </p:nvPicPr>
        <p:blipFill rotWithShape="1">
          <a:blip r:embed="rId2">
            <a:alphaModFix/>
          </a:blip>
          <a:srcRect/>
          <a:stretch/>
        </p:blipFill>
        <p:spPr>
          <a:xfrm>
            <a:off x="2924496" y="901633"/>
            <a:ext cx="3295009" cy="3449032"/>
          </a:xfrm>
          <a:prstGeom prst="rect">
            <a:avLst/>
          </a:prstGeom>
          <a:noFill/>
          <a:ln>
            <a:noFill/>
          </a:ln>
        </p:spPr>
      </p:pic>
      <p:sp>
        <p:nvSpPr>
          <p:cNvPr id="253" name="Google Shape;253;p244"/>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Caption">
  <p:cSld name="1_Caption 18">
    <p:spTree>
      <p:nvGrpSpPr>
        <p:cNvPr id="1" name="Shape 254"/>
        <p:cNvGrpSpPr/>
        <p:nvPr/>
      </p:nvGrpSpPr>
      <p:grpSpPr>
        <a:xfrm>
          <a:off x="0" y="0"/>
          <a:ext cx="0" cy="0"/>
          <a:chOff x="0" y="0"/>
          <a:chExt cx="0" cy="0"/>
        </a:xfrm>
      </p:grpSpPr>
      <p:pic>
        <p:nvPicPr>
          <p:cNvPr id="255" name="Google Shape;255;p245"/>
          <p:cNvPicPr preferRelativeResize="0"/>
          <p:nvPr/>
        </p:nvPicPr>
        <p:blipFill rotWithShape="1">
          <a:blip r:embed="rId2">
            <a:alphaModFix/>
          </a:blip>
          <a:srcRect/>
          <a:stretch/>
        </p:blipFill>
        <p:spPr>
          <a:xfrm>
            <a:off x="2555408" y="637575"/>
            <a:ext cx="4004832" cy="4042613"/>
          </a:xfrm>
          <a:prstGeom prst="rect">
            <a:avLst/>
          </a:prstGeom>
          <a:noFill/>
          <a:ln>
            <a:noFill/>
          </a:ln>
        </p:spPr>
      </p:pic>
      <p:sp>
        <p:nvSpPr>
          <p:cNvPr id="256" name="Google Shape;256;p245"/>
          <p:cNvSpPr txBox="1">
            <a:spLocks noGrp="1"/>
          </p:cNvSpPr>
          <p:nvPr>
            <p:ph type="body" idx="1"/>
          </p:nvPr>
        </p:nvSpPr>
        <p:spPr>
          <a:xfrm>
            <a:off x="3028189"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Caption">
  <p:cSld name="1_Caption 19">
    <p:spTree>
      <p:nvGrpSpPr>
        <p:cNvPr id="1" name="Shape 257"/>
        <p:cNvGrpSpPr/>
        <p:nvPr/>
      </p:nvGrpSpPr>
      <p:grpSpPr>
        <a:xfrm>
          <a:off x="0" y="0"/>
          <a:ext cx="0" cy="0"/>
          <a:chOff x="0" y="0"/>
          <a:chExt cx="0" cy="0"/>
        </a:xfrm>
      </p:grpSpPr>
      <p:pic>
        <p:nvPicPr>
          <p:cNvPr id="258" name="Google Shape;258;p246" descr="Icon&#10;&#10;Description automatically generated"/>
          <p:cNvPicPr preferRelativeResize="0"/>
          <p:nvPr/>
        </p:nvPicPr>
        <p:blipFill rotWithShape="1">
          <a:blip r:embed="rId2">
            <a:alphaModFix/>
          </a:blip>
          <a:srcRect/>
          <a:stretch/>
        </p:blipFill>
        <p:spPr>
          <a:xfrm>
            <a:off x="2360040" y="277448"/>
            <a:ext cx="4422039" cy="4588604"/>
          </a:xfrm>
          <a:prstGeom prst="rect">
            <a:avLst/>
          </a:prstGeom>
          <a:noFill/>
          <a:ln>
            <a:noFill/>
          </a:ln>
        </p:spPr>
      </p:pic>
      <p:sp>
        <p:nvSpPr>
          <p:cNvPr id="259" name="Google Shape;259;p246"/>
          <p:cNvSpPr txBox="1">
            <a:spLocks noGrp="1"/>
          </p:cNvSpPr>
          <p:nvPr>
            <p:ph type="body" idx="1"/>
          </p:nvPr>
        </p:nvSpPr>
        <p:spPr>
          <a:xfrm>
            <a:off x="3117397" y="2666490"/>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60" name="Google Shape;260;p246"/>
          <p:cNvSpPr txBox="1">
            <a:spLocks noGrp="1"/>
          </p:cNvSpPr>
          <p:nvPr>
            <p:ph type="body" idx="2"/>
          </p:nvPr>
        </p:nvSpPr>
        <p:spPr>
          <a:xfrm>
            <a:off x="2894151" y="1477631"/>
            <a:ext cx="1510581" cy="50728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2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Caption">
  <p:cSld name="1_Caption 20">
    <p:spTree>
      <p:nvGrpSpPr>
        <p:cNvPr id="1" name="Shape 261"/>
        <p:cNvGrpSpPr/>
        <p:nvPr/>
      </p:nvGrpSpPr>
      <p:grpSpPr>
        <a:xfrm>
          <a:off x="0" y="0"/>
          <a:ext cx="0" cy="0"/>
          <a:chOff x="0" y="0"/>
          <a:chExt cx="0" cy="0"/>
        </a:xfrm>
      </p:grpSpPr>
      <p:pic>
        <p:nvPicPr>
          <p:cNvPr id="262" name="Google Shape;262;p24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63" name="Google Shape;263;p247"/>
          <p:cNvSpPr/>
          <p:nvPr/>
        </p:nvSpPr>
        <p:spPr>
          <a:xfrm>
            <a:off x="496108" y="1739452"/>
            <a:ext cx="840827" cy="1856806"/>
          </a:xfrm>
          <a:prstGeom prst="roundRect">
            <a:avLst>
              <a:gd name="adj" fmla="val 11078"/>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64" name="Google Shape;264;p247"/>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65" name="Google Shape;265;p247"/>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66" name="Google Shape;266;p247"/>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67" name="Google Shape;267;p247"/>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68" name="Google Shape;268;p247"/>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69" name="Google Shape;269;p247"/>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0" name="Google Shape;270;p247"/>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1" name="Google Shape;271;p24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2" name="Google Shape;272;p24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Caption">
  <p:cSld name="1_Caption 21">
    <p:spTree>
      <p:nvGrpSpPr>
        <p:cNvPr id="1" name="Shape 273"/>
        <p:cNvGrpSpPr/>
        <p:nvPr/>
      </p:nvGrpSpPr>
      <p:grpSpPr>
        <a:xfrm>
          <a:off x="0" y="0"/>
          <a:ext cx="0" cy="0"/>
          <a:chOff x="0" y="0"/>
          <a:chExt cx="0" cy="0"/>
        </a:xfrm>
      </p:grpSpPr>
      <p:pic>
        <p:nvPicPr>
          <p:cNvPr id="274" name="Google Shape;274;p24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75" name="Google Shape;275;p248"/>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76" name="Google Shape;276;p248"/>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77" name="Google Shape;277;p248"/>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78" name="Google Shape;278;p248"/>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79" name="Google Shape;279;p248"/>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80" name="Google Shape;280;p248"/>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81" name="Google Shape;281;p248"/>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2" name="Google Shape;282;p248"/>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3" name="Google Shape;283;p24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4" name="Google Shape;284;p24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Caption">
  <p:cSld name="1_Caption 22">
    <p:spTree>
      <p:nvGrpSpPr>
        <p:cNvPr id="1" name="Shape 285"/>
        <p:cNvGrpSpPr/>
        <p:nvPr/>
      </p:nvGrpSpPr>
      <p:grpSpPr>
        <a:xfrm>
          <a:off x="0" y="0"/>
          <a:ext cx="0" cy="0"/>
          <a:chOff x="0" y="0"/>
          <a:chExt cx="0" cy="0"/>
        </a:xfrm>
      </p:grpSpPr>
      <p:pic>
        <p:nvPicPr>
          <p:cNvPr id="286" name="Google Shape;286;p24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cxnSp>
        <p:nvCxnSpPr>
          <p:cNvPr id="287" name="Google Shape;287;p249"/>
          <p:cNvCxnSpPr/>
          <p:nvPr/>
        </p:nvCxnSpPr>
        <p:spPr>
          <a:xfrm rot="10800000" flipH="1">
            <a:off x="0" y="2140588"/>
            <a:ext cx="9143999" cy="1"/>
          </a:xfrm>
          <a:prstGeom prst="straightConnector1">
            <a:avLst/>
          </a:prstGeom>
          <a:noFill/>
          <a:ln w="9525" cap="flat" cmpd="sng">
            <a:solidFill>
              <a:srgbClr val="D8D8D8"/>
            </a:solidFill>
            <a:prstDash val="solid"/>
            <a:round/>
            <a:headEnd type="none" w="sm" len="sm"/>
            <a:tailEnd type="none" w="sm" len="sm"/>
          </a:ln>
        </p:spPr>
      </p:cxnSp>
      <p:grpSp>
        <p:nvGrpSpPr>
          <p:cNvPr id="288" name="Google Shape;288;p249"/>
          <p:cNvGrpSpPr/>
          <p:nvPr/>
        </p:nvGrpSpPr>
        <p:grpSpPr>
          <a:xfrm>
            <a:off x="2257341" y="1861278"/>
            <a:ext cx="560368" cy="825149"/>
            <a:chOff x="2257341" y="1871217"/>
            <a:chExt cx="560368" cy="825149"/>
          </a:xfrm>
        </p:grpSpPr>
        <p:sp>
          <p:nvSpPr>
            <p:cNvPr id="289" name="Google Shape;289;p249"/>
            <p:cNvSpPr/>
            <p:nvPr/>
          </p:nvSpPr>
          <p:spPr>
            <a:xfrm rot="2700000">
              <a:off x="2339405" y="1953281"/>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90" name="Google Shape;290;p249"/>
            <p:cNvSpPr/>
            <p:nvPr/>
          </p:nvSpPr>
          <p:spPr>
            <a:xfrm rot="2700000">
              <a:off x="2339405"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291" name="Google Shape;291;p249"/>
            <p:cNvCxnSpPr/>
            <p:nvPr/>
          </p:nvCxnSpPr>
          <p:spPr>
            <a:xfrm>
              <a:off x="2537525"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292" name="Google Shape;292;p249"/>
            <p:cNvSpPr/>
            <p:nvPr/>
          </p:nvSpPr>
          <p:spPr>
            <a:xfrm rot="2700000">
              <a:off x="2416331" y="2138998"/>
              <a:ext cx="242388" cy="242388"/>
            </a:xfrm>
            <a:prstGeom prst="rect">
              <a:avLst/>
            </a:prstGeom>
            <a:solidFill>
              <a:srgbClr val="8DA2D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293" name="Google Shape;293;p249"/>
          <p:cNvGrpSpPr/>
          <p:nvPr/>
        </p:nvGrpSpPr>
        <p:grpSpPr>
          <a:xfrm>
            <a:off x="6326292" y="1861278"/>
            <a:ext cx="560368" cy="825149"/>
            <a:chOff x="6326292" y="1871217"/>
            <a:chExt cx="560368" cy="825149"/>
          </a:xfrm>
        </p:grpSpPr>
        <p:sp>
          <p:nvSpPr>
            <p:cNvPr id="294" name="Google Shape;294;p249"/>
            <p:cNvSpPr/>
            <p:nvPr/>
          </p:nvSpPr>
          <p:spPr>
            <a:xfrm rot="2700000">
              <a:off x="6408356" y="1953281"/>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95" name="Google Shape;295;p249"/>
            <p:cNvSpPr/>
            <p:nvPr/>
          </p:nvSpPr>
          <p:spPr>
            <a:xfrm rot="2700000">
              <a:off x="6408356"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296" name="Google Shape;296;p249"/>
            <p:cNvCxnSpPr/>
            <p:nvPr/>
          </p:nvCxnSpPr>
          <p:spPr>
            <a:xfrm>
              <a:off x="6606476"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297" name="Google Shape;297;p249"/>
            <p:cNvSpPr/>
            <p:nvPr/>
          </p:nvSpPr>
          <p:spPr>
            <a:xfrm rot="2700000">
              <a:off x="6485282" y="2138998"/>
              <a:ext cx="242388" cy="242388"/>
            </a:xfrm>
            <a:prstGeom prst="rect">
              <a:avLst/>
            </a:prstGeom>
            <a:solidFill>
              <a:srgbClr val="EAD1AA"/>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98" name="Google Shape;298;p249"/>
          <p:cNvSpPr txBox="1">
            <a:spLocks noGrp="1"/>
          </p:cNvSpPr>
          <p:nvPr>
            <p:ph type="body" idx="1"/>
          </p:nvPr>
        </p:nvSpPr>
        <p:spPr>
          <a:xfrm>
            <a:off x="108292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9" name="Google Shape;299;p249"/>
          <p:cNvSpPr txBox="1">
            <a:spLocks noGrp="1"/>
          </p:cNvSpPr>
          <p:nvPr>
            <p:ph type="body" idx="2"/>
          </p:nvPr>
        </p:nvSpPr>
        <p:spPr>
          <a:xfrm>
            <a:off x="515187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00" name="Google Shape;300;p249"/>
          <p:cNvSpPr txBox="1">
            <a:spLocks noGrp="1"/>
          </p:cNvSpPr>
          <p:nvPr>
            <p:ph type="body" idx="3"/>
          </p:nvPr>
        </p:nvSpPr>
        <p:spPr>
          <a:xfrm>
            <a:off x="108292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01" name="Google Shape;301;p249"/>
          <p:cNvSpPr txBox="1">
            <a:spLocks noGrp="1"/>
          </p:cNvSpPr>
          <p:nvPr>
            <p:ph type="body" idx="4"/>
          </p:nvPr>
        </p:nvSpPr>
        <p:spPr>
          <a:xfrm>
            <a:off x="515187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02" name="Google Shape;302;p24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03" name="Google Shape;303;p24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Caption">
  <p:cSld name="1_Caption 23">
    <p:spTree>
      <p:nvGrpSpPr>
        <p:cNvPr id="1" name="Shape 304"/>
        <p:cNvGrpSpPr/>
        <p:nvPr/>
      </p:nvGrpSpPr>
      <p:grpSpPr>
        <a:xfrm>
          <a:off x="0" y="0"/>
          <a:ext cx="0" cy="0"/>
          <a:chOff x="0" y="0"/>
          <a:chExt cx="0" cy="0"/>
        </a:xfrm>
      </p:grpSpPr>
      <p:pic>
        <p:nvPicPr>
          <p:cNvPr id="305" name="Google Shape;305;p25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306" name="Google Shape;306;p250"/>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07" name="Google Shape;307;p250"/>
          <p:cNvSpPr/>
          <p:nvPr/>
        </p:nvSpPr>
        <p:spPr>
          <a:xfrm>
            <a:off x="919659"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308" name="Google Shape;308;p250"/>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309" name="Google Shape;309;p250"/>
          <p:cNvSpPr txBox="1">
            <a:spLocks noGrp="1"/>
          </p:cNvSpPr>
          <p:nvPr>
            <p:ph type="body" idx="1"/>
          </p:nvPr>
        </p:nvSpPr>
        <p:spPr>
          <a:xfrm>
            <a:off x="1086864"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0" name="Google Shape;310;p250"/>
          <p:cNvSpPr/>
          <p:nvPr/>
        </p:nvSpPr>
        <p:spPr>
          <a:xfrm>
            <a:off x="3465552" y="1739452"/>
            <a:ext cx="840827" cy="1856806"/>
          </a:xfrm>
          <a:prstGeom prst="roundRect">
            <a:avLst>
              <a:gd name="adj" fmla="val 11078"/>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11" name="Google Shape;311;p250"/>
          <p:cNvSpPr/>
          <p:nvPr/>
        </p:nvSpPr>
        <p:spPr>
          <a:xfrm>
            <a:off x="3889103"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312" name="Google Shape;312;p250"/>
          <p:cNvSpPr txBox="1"/>
          <p:nvPr/>
        </p:nvSpPr>
        <p:spPr>
          <a:xfrm>
            <a:off x="3457696"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313" name="Google Shape;313;p250"/>
          <p:cNvSpPr txBox="1">
            <a:spLocks noGrp="1"/>
          </p:cNvSpPr>
          <p:nvPr>
            <p:ph type="body" idx="2"/>
          </p:nvPr>
        </p:nvSpPr>
        <p:spPr>
          <a:xfrm>
            <a:off x="4056308"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4" name="Google Shape;314;p250"/>
          <p:cNvSpPr/>
          <p:nvPr/>
        </p:nvSpPr>
        <p:spPr>
          <a:xfrm>
            <a:off x="6434995" y="1739452"/>
            <a:ext cx="840827" cy="1856806"/>
          </a:xfrm>
          <a:prstGeom prst="roundRect">
            <a:avLst>
              <a:gd name="adj" fmla="val 11078"/>
            </a:avLst>
          </a:prstGeom>
          <a:solidFill>
            <a:srgbClr val="E094A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15" name="Google Shape;315;p250"/>
          <p:cNvSpPr/>
          <p:nvPr/>
        </p:nvSpPr>
        <p:spPr>
          <a:xfrm>
            <a:off x="6858546"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316" name="Google Shape;316;p250"/>
          <p:cNvSpPr txBox="1"/>
          <p:nvPr/>
        </p:nvSpPr>
        <p:spPr>
          <a:xfrm>
            <a:off x="6427139"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3</a:t>
            </a:r>
            <a:endParaRPr sz="1600" b="0" i="1" u="none" strike="noStrike" cap="none">
              <a:solidFill>
                <a:schemeClr val="lt1"/>
              </a:solidFill>
              <a:latin typeface="Public Sans"/>
              <a:ea typeface="Public Sans"/>
              <a:cs typeface="Public Sans"/>
              <a:sym typeface="Public Sans"/>
            </a:endParaRPr>
          </a:p>
        </p:txBody>
      </p:sp>
      <p:sp>
        <p:nvSpPr>
          <p:cNvPr id="317" name="Google Shape;317;p250"/>
          <p:cNvSpPr txBox="1">
            <a:spLocks noGrp="1"/>
          </p:cNvSpPr>
          <p:nvPr>
            <p:ph type="body" idx="3"/>
          </p:nvPr>
        </p:nvSpPr>
        <p:spPr>
          <a:xfrm>
            <a:off x="7025751"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8" name="Google Shape;318;p25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9" name="Google Shape;319;p25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Caption">
  <p:cSld name="1_Caption 24">
    <p:spTree>
      <p:nvGrpSpPr>
        <p:cNvPr id="1" name="Shape 320"/>
        <p:cNvGrpSpPr/>
        <p:nvPr/>
      </p:nvGrpSpPr>
      <p:grpSpPr>
        <a:xfrm>
          <a:off x="0" y="0"/>
          <a:ext cx="0" cy="0"/>
          <a:chOff x="0" y="0"/>
          <a:chExt cx="0" cy="0"/>
        </a:xfrm>
      </p:grpSpPr>
      <p:pic>
        <p:nvPicPr>
          <p:cNvPr id="321" name="Google Shape;321;p25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22" name="Google Shape;322;p251"/>
          <p:cNvGrpSpPr/>
          <p:nvPr/>
        </p:nvGrpSpPr>
        <p:grpSpPr>
          <a:xfrm>
            <a:off x="0" y="2399230"/>
            <a:ext cx="9144001" cy="2349751"/>
            <a:chOff x="0" y="2182920"/>
            <a:chExt cx="9144001" cy="2349751"/>
          </a:xfrm>
        </p:grpSpPr>
        <p:sp>
          <p:nvSpPr>
            <p:cNvPr id="323" name="Google Shape;323;p251"/>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24" name="Google Shape;324;p251"/>
            <p:cNvGrpSpPr/>
            <p:nvPr/>
          </p:nvGrpSpPr>
          <p:grpSpPr>
            <a:xfrm>
              <a:off x="1229347" y="2182920"/>
              <a:ext cx="6685306" cy="1002265"/>
              <a:chOff x="976268" y="2064936"/>
              <a:chExt cx="6685306" cy="1002265"/>
            </a:xfrm>
          </p:grpSpPr>
          <p:sp>
            <p:nvSpPr>
              <p:cNvPr id="325" name="Google Shape;325;p251"/>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26" name="Google Shape;326;p251"/>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27" name="Google Shape;327;p251"/>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28" name="Google Shape;328;p251"/>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29" name="Google Shape;329;p251"/>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30" name="Google Shape;330;p251"/>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31" name="Google Shape;331;p251"/>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32" name="Google Shape;332;p251"/>
          <p:cNvSpPr>
            <a:spLocks noGrp="1"/>
          </p:cNvSpPr>
          <p:nvPr>
            <p:ph type="pic" idx="5"/>
          </p:nvPr>
        </p:nvSpPr>
        <p:spPr>
          <a:xfrm>
            <a:off x="1460973" y="2631002"/>
            <a:ext cx="539010" cy="538720"/>
          </a:xfrm>
          <a:prstGeom prst="rect">
            <a:avLst/>
          </a:prstGeom>
          <a:noFill/>
          <a:ln>
            <a:noFill/>
          </a:ln>
        </p:spPr>
      </p:sp>
      <p:sp>
        <p:nvSpPr>
          <p:cNvPr id="333" name="Google Shape;333;p251"/>
          <p:cNvSpPr>
            <a:spLocks noGrp="1"/>
          </p:cNvSpPr>
          <p:nvPr>
            <p:ph type="pic" idx="6"/>
          </p:nvPr>
        </p:nvSpPr>
        <p:spPr>
          <a:xfrm>
            <a:off x="4302493" y="2631002"/>
            <a:ext cx="539010" cy="538720"/>
          </a:xfrm>
          <a:prstGeom prst="rect">
            <a:avLst/>
          </a:prstGeom>
          <a:noFill/>
          <a:ln>
            <a:noFill/>
          </a:ln>
        </p:spPr>
      </p:sp>
      <p:sp>
        <p:nvSpPr>
          <p:cNvPr id="334" name="Google Shape;334;p251"/>
          <p:cNvSpPr>
            <a:spLocks noGrp="1"/>
          </p:cNvSpPr>
          <p:nvPr>
            <p:ph type="pic" idx="7"/>
          </p:nvPr>
        </p:nvSpPr>
        <p:spPr>
          <a:xfrm>
            <a:off x="7144013" y="2631002"/>
            <a:ext cx="539010" cy="538720"/>
          </a:xfrm>
          <a:prstGeom prst="rect">
            <a:avLst/>
          </a:prstGeom>
          <a:noFill/>
          <a:ln>
            <a:noFill/>
          </a:ln>
        </p:spPr>
      </p:sp>
      <p:sp>
        <p:nvSpPr>
          <p:cNvPr id="335" name="Google Shape;335;p25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36" name="Google Shape;336;p25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aption">
  <p:cSld name="1_Caption lcJt8AR02Gc=">
    <p:spTree>
      <p:nvGrpSpPr>
        <p:cNvPr id="1" name="Shape 26"/>
        <p:cNvGrpSpPr/>
        <p:nvPr/>
      </p:nvGrpSpPr>
      <p:grpSpPr>
        <a:xfrm>
          <a:off x="0" y="0"/>
          <a:ext cx="0" cy="0"/>
          <a:chOff x="0" y="0"/>
          <a:chExt cx="0" cy="0"/>
        </a:xfrm>
      </p:grpSpPr>
      <p:sp>
        <p:nvSpPr>
          <p:cNvPr id="27" name="Google Shape;27;p311"/>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pic>
        <p:nvPicPr>
          <p:cNvPr id="28" name="Google Shape;28;p31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29" name="Google Shape;29;p311" descr="Graphical user interface&#10;&#10;Description automatically generated with low confidence"/>
          <p:cNvPicPr preferRelativeResize="0"/>
          <p:nvPr/>
        </p:nvPicPr>
        <p:blipFill rotWithShape="1">
          <a:blip r:embed="rId3">
            <a:alphaModFix/>
          </a:blip>
          <a:srcRect/>
          <a:stretch/>
        </p:blipFill>
        <p:spPr>
          <a:xfrm>
            <a:off x="652061" y="192491"/>
            <a:ext cx="7839878" cy="4758519"/>
          </a:xfrm>
          <a:prstGeom prst="rect">
            <a:avLst/>
          </a:prstGeom>
          <a:noFill/>
          <a:ln>
            <a:noFill/>
          </a:ln>
        </p:spPr>
      </p:pic>
      <p:sp>
        <p:nvSpPr>
          <p:cNvPr id="30" name="Google Shape;30;p311"/>
          <p:cNvSpPr txBox="1">
            <a:spLocks noGrp="1"/>
          </p:cNvSpPr>
          <p:nvPr>
            <p:ph type="body" idx="1"/>
          </p:nvPr>
        </p:nvSpPr>
        <p:spPr>
          <a:xfrm>
            <a:off x="3087599" y="1365640"/>
            <a:ext cx="2968803" cy="450056"/>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100"/>
              <a:buFont typeface="Arial"/>
              <a:buNone/>
              <a:defRPr sz="1600" b="1" i="1" u="none" strike="noStrike" cap="none">
                <a:solidFill>
                  <a:srgbClr val="BD8738"/>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31" name="Google Shape;31;p311"/>
          <p:cNvCxnSpPr/>
          <p:nvPr/>
        </p:nvCxnSpPr>
        <p:spPr>
          <a:xfrm>
            <a:off x="4069889" y="1814037"/>
            <a:ext cx="987552" cy="0"/>
          </a:xfrm>
          <a:prstGeom prst="straightConnector1">
            <a:avLst/>
          </a:prstGeom>
          <a:noFill/>
          <a:ln w="19050" cap="flat" cmpd="sng">
            <a:solidFill>
              <a:srgbClr val="BD8738"/>
            </a:solidFill>
            <a:prstDash val="solid"/>
            <a:miter lim="800000"/>
            <a:headEnd type="none" w="sm" len="sm"/>
            <a:tailEnd type="none" w="sm" len="sm"/>
          </a:ln>
        </p:spPr>
      </p:cxnSp>
      <p:cxnSp>
        <p:nvCxnSpPr>
          <p:cNvPr id="32" name="Google Shape;32;p311"/>
          <p:cNvCxnSpPr/>
          <p:nvPr/>
        </p:nvCxnSpPr>
        <p:spPr>
          <a:xfrm>
            <a:off x="3996377"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33" name="Google Shape;33;p311"/>
          <p:cNvCxnSpPr/>
          <p:nvPr/>
        </p:nvCxnSpPr>
        <p:spPr>
          <a:xfrm>
            <a:off x="4033133"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34" name="Google Shape;34;p311"/>
          <p:cNvCxnSpPr/>
          <p:nvPr/>
        </p:nvCxnSpPr>
        <p:spPr>
          <a:xfrm>
            <a:off x="5075539"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35" name="Google Shape;35;p311"/>
          <p:cNvCxnSpPr/>
          <p:nvPr/>
        </p:nvCxnSpPr>
        <p:spPr>
          <a:xfrm>
            <a:off x="5107533" y="1814037"/>
            <a:ext cx="18658" cy="0"/>
          </a:xfrm>
          <a:prstGeom prst="straightConnector1">
            <a:avLst/>
          </a:prstGeom>
          <a:noFill/>
          <a:ln w="19050" cap="flat" cmpd="sng">
            <a:solidFill>
              <a:srgbClr val="BD8738"/>
            </a:solidFill>
            <a:prstDash val="solid"/>
            <a:round/>
            <a:headEnd type="none" w="sm" len="sm"/>
            <a:tailEnd type="none" w="sm" len="sm"/>
          </a:ln>
        </p:spPr>
      </p:cxnSp>
      <p:sp>
        <p:nvSpPr>
          <p:cNvPr id="36" name="Google Shape;36;p311"/>
          <p:cNvSpPr txBox="1">
            <a:spLocks noGrp="1"/>
          </p:cNvSpPr>
          <p:nvPr>
            <p:ph type="body" idx="2"/>
          </p:nvPr>
        </p:nvSpPr>
        <p:spPr>
          <a:xfrm>
            <a:off x="2552700" y="2110157"/>
            <a:ext cx="4038600" cy="199191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Caption">
  <p:cSld name="1_Caption 25">
    <p:spTree>
      <p:nvGrpSpPr>
        <p:cNvPr id="1" name="Shape 337"/>
        <p:cNvGrpSpPr/>
        <p:nvPr/>
      </p:nvGrpSpPr>
      <p:grpSpPr>
        <a:xfrm>
          <a:off x="0" y="0"/>
          <a:ext cx="0" cy="0"/>
          <a:chOff x="0" y="0"/>
          <a:chExt cx="0" cy="0"/>
        </a:xfrm>
      </p:grpSpPr>
      <p:pic>
        <p:nvPicPr>
          <p:cNvPr id="338" name="Google Shape;338;p25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39" name="Google Shape;339;p252"/>
          <p:cNvGrpSpPr/>
          <p:nvPr/>
        </p:nvGrpSpPr>
        <p:grpSpPr>
          <a:xfrm>
            <a:off x="0" y="2399230"/>
            <a:ext cx="9144001" cy="2349751"/>
            <a:chOff x="0" y="2182920"/>
            <a:chExt cx="9144001" cy="2349751"/>
          </a:xfrm>
        </p:grpSpPr>
        <p:sp>
          <p:nvSpPr>
            <p:cNvPr id="340" name="Google Shape;340;p252"/>
            <p:cNvSpPr/>
            <p:nvPr/>
          </p:nvSpPr>
          <p:spPr>
            <a:xfrm>
              <a:off x="0" y="2689734"/>
              <a:ext cx="9144001" cy="184293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41" name="Google Shape;341;p252"/>
            <p:cNvGrpSpPr/>
            <p:nvPr/>
          </p:nvGrpSpPr>
          <p:grpSpPr>
            <a:xfrm>
              <a:off x="1229347" y="2182920"/>
              <a:ext cx="6685306" cy="1002265"/>
              <a:chOff x="976268" y="2064936"/>
              <a:chExt cx="6685306" cy="1002265"/>
            </a:xfrm>
          </p:grpSpPr>
          <p:sp>
            <p:nvSpPr>
              <p:cNvPr id="342" name="Google Shape;342;p252"/>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43" name="Google Shape;343;p252"/>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44" name="Google Shape;344;p252"/>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45" name="Google Shape;345;p252"/>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46" name="Google Shape;346;p252"/>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47" name="Google Shape;347;p252"/>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48" name="Google Shape;348;p252"/>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49" name="Google Shape;349;p252"/>
          <p:cNvSpPr>
            <a:spLocks noGrp="1"/>
          </p:cNvSpPr>
          <p:nvPr>
            <p:ph type="pic" idx="5"/>
          </p:nvPr>
        </p:nvSpPr>
        <p:spPr>
          <a:xfrm>
            <a:off x="1460973" y="2631002"/>
            <a:ext cx="539010" cy="538720"/>
          </a:xfrm>
          <a:prstGeom prst="rect">
            <a:avLst/>
          </a:prstGeom>
          <a:noFill/>
          <a:ln>
            <a:noFill/>
          </a:ln>
        </p:spPr>
      </p:sp>
      <p:sp>
        <p:nvSpPr>
          <p:cNvPr id="350" name="Google Shape;350;p252"/>
          <p:cNvSpPr>
            <a:spLocks noGrp="1"/>
          </p:cNvSpPr>
          <p:nvPr>
            <p:ph type="pic" idx="6"/>
          </p:nvPr>
        </p:nvSpPr>
        <p:spPr>
          <a:xfrm>
            <a:off x="4302493" y="2631002"/>
            <a:ext cx="539010" cy="538720"/>
          </a:xfrm>
          <a:prstGeom prst="rect">
            <a:avLst/>
          </a:prstGeom>
          <a:noFill/>
          <a:ln>
            <a:noFill/>
          </a:ln>
        </p:spPr>
      </p:sp>
      <p:sp>
        <p:nvSpPr>
          <p:cNvPr id="351" name="Google Shape;351;p252"/>
          <p:cNvSpPr>
            <a:spLocks noGrp="1"/>
          </p:cNvSpPr>
          <p:nvPr>
            <p:ph type="pic" idx="7"/>
          </p:nvPr>
        </p:nvSpPr>
        <p:spPr>
          <a:xfrm>
            <a:off x="7144013" y="2631002"/>
            <a:ext cx="539010" cy="538720"/>
          </a:xfrm>
          <a:prstGeom prst="rect">
            <a:avLst/>
          </a:prstGeom>
          <a:noFill/>
          <a:ln>
            <a:noFill/>
          </a:ln>
        </p:spPr>
      </p:sp>
      <p:sp>
        <p:nvSpPr>
          <p:cNvPr id="352" name="Google Shape;352;p25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53" name="Google Shape;353;p25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Caption">
  <p:cSld name="1_Caption 26">
    <p:spTree>
      <p:nvGrpSpPr>
        <p:cNvPr id="1" name="Shape 354"/>
        <p:cNvGrpSpPr/>
        <p:nvPr/>
      </p:nvGrpSpPr>
      <p:grpSpPr>
        <a:xfrm>
          <a:off x="0" y="0"/>
          <a:ext cx="0" cy="0"/>
          <a:chOff x="0" y="0"/>
          <a:chExt cx="0" cy="0"/>
        </a:xfrm>
      </p:grpSpPr>
      <p:pic>
        <p:nvPicPr>
          <p:cNvPr id="355" name="Google Shape;355;p25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56" name="Google Shape;356;p253"/>
          <p:cNvGrpSpPr/>
          <p:nvPr/>
        </p:nvGrpSpPr>
        <p:grpSpPr>
          <a:xfrm>
            <a:off x="0" y="2399230"/>
            <a:ext cx="9144001" cy="2349751"/>
            <a:chOff x="0" y="2182920"/>
            <a:chExt cx="9144001" cy="2349751"/>
          </a:xfrm>
        </p:grpSpPr>
        <p:sp>
          <p:nvSpPr>
            <p:cNvPr id="357" name="Google Shape;357;p253"/>
            <p:cNvSpPr/>
            <p:nvPr/>
          </p:nvSpPr>
          <p:spPr>
            <a:xfrm>
              <a:off x="0" y="2689734"/>
              <a:ext cx="9144001" cy="184293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58" name="Google Shape;358;p253"/>
            <p:cNvGrpSpPr/>
            <p:nvPr/>
          </p:nvGrpSpPr>
          <p:grpSpPr>
            <a:xfrm>
              <a:off x="1229347" y="2182920"/>
              <a:ext cx="6685306" cy="1002265"/>
              <a:chOff x="976268" y="2064936"/>
              <a:chExt cx="6685306" cy="1002265"/>
            </a:xfrm>
          </p:grpSpPr>
          <p:sp>
            <p:nvSpPr>
              <p:cNvPr id="359" name="Google Shape;359;p253"/>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60" name="Google Shape;360;p253"/>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61" name="Google Shape;361;p253"/>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62" name="Google Shape;362;p253"/>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3" name="Google Shape;363;p253"/>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4" name="Google Shape;364;p253"/>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5" name="Google Shape;365;p253"/>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6" name="Google Shape;366;p253"/>
          <p:cNvSpPr>
            <a:spLocks noGrp="1"/>
          </p:cNvSpPr>
          <p:nvPr>
            <p:ph type="pic" idx="5"/>
          </p:nvPr>
        </p:nvSpPr>
        <p:spPr>
          <a:xfrm>
            <a:off x="1460973" y="2631002"/>
            <a:ext cx="539010" cy="538720"/>
          </a:xfrm>
          <a:prstGeom prst="rect">
            <a:avLst/>
          </a:prstGeom>
          <a:noFill/>
          <a:ln>
            <a:noFill/>
          </a:ln>
        </p:spPr>
      </p:sp>
      <p:sp>
        <p:nvSpPr>
          <p:cNvPr id="367" name="Google Shape;367;p253"/>
          <p:cNvSpPr>
            <a:spLocks noGrp="1"/>
          </p:cNvSpPr>
          <p:nvPr>
            <p:ph type="pic" idx="6"/>
          </p:nvPr>
        </p:nvSpPr>
        <p:spPr>
          <a:xfrm>
            <a:off x="4302493" y="2631002"/>
            <a:ext cx="539010" cy="538720"/>
          </a:xfrm>
          <a:prstGeom prst="rect">
            <a:avLst/>
          </a:prstGeom>
          <a:noFill/>
          <a:ln>
            <a:noFill/>
          </a:ln>
        </p:spPr>
      </p:sp>
      <p:sp>
        <p:nvSpPr>
          <p:cNvPr id="368" name="Google Shape;368;p253"/>
          <p:cNvSpPr>
            <a:spLocks noGrp="1"/>
          </p:cNvSpPr>
          <p:nvPr>
            <p:ph type="pic" idx="7"/>
          </p:nvPr>
        </p:nvSpPr>
        <p:spPr>
          <a:xfrm>
            <a:off x="7144013" y="2631002"/>
            <a:ext cx="539010" cy="538720"/>
          </a:xfrm>
          <a:prstGeom prst="rect">
            <a:avLst/>
          </a:prstGeom>
          <a:noFill/>
          <a:ln>
            <a:noFill/>
          </a:ln>
        </p:spPr>
      </p:sp>
      <p:sp>
        <p:nvSpPr>
          <p:cNvPr id="369" name="Google Shape;369;p25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70" name="Google Shape;370;p25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aption">
  <p:cSld name="1_Caption 27">
    <p:spTree>
      <p:nvGrpSpPr>
        <p:cNvPr id="1" name="Shape 371"/>
        <p:cNvGrpSpPr/>
        <p:nvPr/>
      </p:nvGrpSpPr>
      <p:grpSpPr>
        <a:xfrm>
          <a:off x="0" y="0"/>
          <a:ext cx="0" cy="0"/>
          <a:chOff x="0" y="0"/>
          <a:chExt cx="0" cy="0"/>
        </a:xfrm>
      </p:grpSpPr>
      <p:pic>
        <p:nvPicPr>
          <p:cNvPr id="372" name="Google Shape;372;p254"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73" name="Google Shape;373;p254"/>
          <p:cNvGrpSpPr/>
          <p:nvPr/>
        </p:nvGrpSpPr>
        <p:grpSpPr>
          <a:xfrm>
            <a:off x="0" y="2399230"/>
            <a:ext cx="9144001" cy="2349751"/>
            <a:chOff x="0" y="2182920"/>
            <a:chExt cx="9144001" cy="2349751"/>
          </a:xfrm>
        </p:grpSpPr>
        <p:sp>
          <p:nvSpPr>
            <p:cNvPr id="374" name="Google Shape;374;p254"/>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75" name="Google Shape;375;p254"/>
            <p:cNvGrpSpPr/>
            <p:nvPr/>
          </p:nvGrpSpPr>
          <p:grpSpPr>
            <a:xfrm>
              <a:off x="1229347" y="2182920"/>
              <a:ext cx="6685306" cy="1002265"/>
              <a:chOff x="976268" y="2064936"/>
              <a:chExt cx="6685306" cy="1002265"/>
            </a:xfrm>
          </p:grpSpPr>
          <p:sp>
            <p:nvSpPr>
              <p:cNvPr id="376" name="Google Shape;376;p254"/>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77" name="Google Shape;377;p254"/>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78" name="Google Shape;378;p254"/>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79" name="Google Shape;379;p254"/>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80" name="Google Shape;380;p254"/>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81" name="Google Shape;381;p254"/>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82" name="Google Shape;382;p254"/>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83" name="Google Shape;383;p254"/>
          <p:cNvSpPr>
            <a:spLocks noGrp="1"/>
          </p:cNvSpPr>
          <p:nvPr>
            <p:ph type="pic" idx="5"/>
          </p:nvPr>
        </p:nvSpPr>
        <p:spPr>
          <a:xfrm>
            <a:off x="1460973" y="2631002"/>
            <a:ext cx="539010" cy="538720"/>
          </a:xfrm>
          <a:prstGeom prst="rect">
            <a:avLst/>
          </a:prstGeom>
          <a:noFill/>
          <a:ln>
            <a:noFill/>
          </a:ln>
        </p:spPr>
      </p:sp>
      <p:sp>
        <p:nvSpPr>
          <p:cNvPr id="384" name="Google Shape;384;p254"/>
          <p:cNvSpPr>
            <a:spLocks noGrp="1"/>
          </p:cNvSpPr>
          <p:nvPr>
            <p:ph type="pic" idx="6"/>
          </p:nvPr>
        </p:nvSpPr>
        <p:spPr>
          <a:xfrm>
            <a:off x="4302493" y="2631002"/>
            <a:ext cx="539010" cy="538720"/>
          </a:xfrm>
          <a:prstGeom prst="rect">
            <a:avLst/>
          </a:prstGeom>
          <a:noFill/>
          <a:ln>
            <a:noFill/>
          </a:ln>
        </p:spPr>
      </p:sp>
      <p:sp>
        <p:nvSpPr>
          <p:cNvPr id="385" name="Google Shape;385;p254"/>
          <p:cNvSpPr>
            <a:spLocks noGrp="1"/>
          </p:cNvSpPr>
          <p:nvPr>
            <p:ph type="pic" idx="7"/>
          </p:nvPr>
        </p:nvSpPr>
        <p:spPr>
          <a:xfrm>
            <a:off x="7144013" y="2631002"/>
            <a:ext cx="539010" cy="538720"/>
          </a:xfrm>
          <a:prstGeom prst="rect">
            <a:avLst/>
          </a:prstGeom>
          <a:noFill/>
          <a:ln>
            <a:noFill/>
          </a:ln>
        </p:spPr>
      </p:sp>
      <p:sp>
        <p:nvSpPr>
          <p:cNvPr id="386" name="Google Shape;386;p25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87" name="Google Shape;387;p25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Caption">
  <p:cSld name="1_Caption 28">
    <p:spTree>
      <p:nvGrpSpPr>
        <p:cNvPr id="1" name="Shape 388"/>
        <p:cNvGrpSpPr/>
        <p:nvPr/>
      </p:nvGrpSpPr>
      <p:grpSpPr>
        <a:xfrm>
          <a:off x="0" y="0"/>
          <a:ext cx="0" cy="0"/>
          <a:chOff x="0" y="0"/>
          <a:chExt cx="0" cy="0"/>
        </a:xfrm>
      </p:grpSpPr>
      <p:pic>
        <p:nvPicPr>
          <p:cNvPr id="389" name="Google Shape;389;p25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390" name="Google Shape;390;p255"/>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391" name="Google Shape;391;p255"/>
          <p:cNvCxnSpPr/>
          <p:nvPr/>
        </p:nvCxnSpPr>
        <p:spPr>
          <a:xfrm>
            <a:off x="0" y="2098885"/>
            <a:ext cx="9144000" cy="0"/>
          </a:xfrm>
          <a:prstGeom prst="straightConnector1">
            <a:avLst/>
          </a:prstGeom>
          <a:noFill/>
          <a:ln w="28575" cap="flat" cmpd="sng">
            <a:solidFill>
              <a:srgbClr val="8AC8EE"/>
            </a:solidFill>
            <a:prstDash val="solid"/>
            <a:round/>
            <a:headEnd type="none" w="sm" len="sm"/>
            <a:tailEnd type="none" w="sm" len="sm"/>
          </a:ln>
        </p:spPr>
      </p:cxnSp>
      <p:sp>
        <p:nvSpPr>
          <p:cNvPr id="392" name="Google Shape;392;p255"/>
          <p:cNvSpPr/>
          <p:nvPr/>
        </p:nvSpPr>
        <p:spPr>
          <a:xfrm>
            <a:off x="1165467"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93" name="Google Shape;393;p255"/>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94" name="Google Shape;394;p255"/>
          <p:cNvSpPr/>
          <p:nvPr/>
        </p:nvSpPr>
        <p:spPr>
          <a:xfrm>
            <a:off x="4172079"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95" name="Google Shape;395;p255"/>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96" name="Google Shape;396;p255"/>
          <p:cNvSpPr/>
          <p:nvPr/>
        </p:nvSpPr>
        <p:spPr>
          <a:xfrm>
            <a:off x="7178690"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97" name="Google Shape;397;p255"/>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98" name="Google Shape;398;p255"/>
          <p:cNvSpPr>
            <a:spLocks noGrp="1"/>
          </p:cNvSpPr>
          <p:nvPr>
            <p:ph type="pic" idx="4"/>
          </p:nvPr>
        </p:nvSpPr>
        <p:spPr>
          <a:xfrm>
            <a:off x="1324089" y="1830915"/>
            <a:ext cx="482600" cy="482600"/>
          </a:xfrm>
          <a:prstGeom prst="rect">
            <a:avLst/>
          </a:prstGeom>
          <a:noFill/>
          <a:ln>
            <a:noFill/>
          </a:ln>
        </p:spPr>
      </p:sp>
      <p:sp>
        <p:nvSpPr>
          <p:cNvPr id="399" name="Google Shape;399;p255"/>
          <p:cNvSpPr>
            <a:spLocks noGrp="1"/>
          </p:cNvSpPr>
          <p:nvPr>
            <p:ph type="pic" idx="5"/>
          </p:nvPr>
        </p:nvSpPr>
        <p:spPr>
          <a:xfrm>
            <a:off x="4330701" y="1830915"/>
            <a:ext cx="482600" cy="482600"/>
          </a:xfrm>
          <a:prstGeom prst="rect">
            <a:avLst/>
          </a:prstGeom>
          <a:noFill/>
          <a:ln>
            <a:noFill/>
          </a:ln>
        </p:spPr>
      </p:sp>
      <p:sp>
        <p:nvSpPr>
          <p:cNvPr id="400" name="Google Shape;400;p255"/>
          <p:cNvSpPr>
            <a:spLocks noGrp="1"/>
          </p:cNvSpPr>
          <p:nvPr>
            <p:ph type="pic" idx="6"/>
          </p:nvPr>
        </p:nvSpPr>
        <p:spPr>
          <a:xfrm>
            <a:off x="7337312" y="1830915"/>
            <a:ext cx="482600" cy="482600"/>
          </a:xfrm>
          <a:prstGeom prst="rect">
            <a:avLst/>
          </a:prstGeom>
          <a:noFill/>
          <a:ln>
            <a:noFill/>
          </a:ln>
        </p:spPr>
      </p:sp>
      <p:sp>
        <p:nvSpPr>
          <p:cNvPr id="401" name="Google Shape;401;p255"/>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02" name="Google Shape;402;p255"/>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03" name="Google Shape;403;p255"/>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04" name="Google Shape;404;p25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05" name="Google Shape;405;p25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Caption">
  <p:cSld name="1_Caption 29">
    <p:spTree>
      <p:nvGrpSpPr>
        <p:cNvPr id="1" name="Shape 406"/>
        <p:cNvGrpSpPr/>
        <p:nvPr/>
      </p:nvGrpSpPr>
      <p:grpSpPr>
        <a:xfrm>
          <a:off x="0" y="0"/>
          <a:ext cx="0" cy="0"/>
          <a:chOff x="0" y="0"/>
          <a:chExt cx="0" cy="0"/>
        </a:xfrm>
      </p:grpSpPr>
      <p:pic>
        <p:nvPicPr>
          <p:cNvPr id="407" name="Google Shape;407;p25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408" name="Google Shape;408;p256"/>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09" name="Google Shape;409;p256"/>
          <p:cNvCxnSpPr/>
          <p:nvPr/>
        </p:nvCxnSpPr>
        <p:spPr>
          <a:xfrm>
            <a:off x="0" y="2098885"/>
            <a:ext cx="9144000" cy="0"/>
          </a:xfrm>
          <a:prstGeom prst="straightConnector1">
            <a:avLst/>
          </a:prstGeom>
          <a:noFill/>
          <a:ln w="28575" cap="flat" cmpd="sng">
            <a:solidFill>
              <a:schemeClr val="lt2"/>
            </a:solidFill>
            <a:prstDash val="solid"/>
            <a:round/>
            <a:headEnd type="none" w="sm" len="sm"/>
            <a:tailEnd type="none" w="sm" len="sm"/>
          </a:ln>
        </p:spPr>
      </p:cxnSp>
      <p:sp>
        <p:nvSpPr>
          <p:cNvPr id="410" name="Google Shape;410;p256"/>
          <p:cNvSpPr/>
          <p:nvPr/>
        </p:nvSpPr>
        <p:spPr>
          <a:xfrm>
            <a:off x="1165467"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11" name="Google Shape;411;p256"/>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2" name="Google Shape;412;p256"/>
          <p:cNvSpPr/>
          <p:nvPr/>
        </p:nvSpPr>
        <p:spPr>
          <a:xfrm>
            <a:off x="4172079"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13" name="Google Shape;413;p256"/>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4" name="Google Shape;414;p256"/>
          <p:cNvSpPr/>
          <p:nvPr/>
        </p:nvSpPr>
        <p:spPr>
          <a:xfrm>
            <a:off x="7178690"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15" name="Google Shape;415;p256"/>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6" name="Google Shape;416;p256"/>
          <p:cNvSpPr>
            <a:spLocks noGrp="1"/>
          </p:cNvSpPr>
          <p:nvPr>
            <p:ph type="pic" idx="4"/>
          </p:nvPr>
        </p:nvSpPr>
        <p:spPr>
          <a:xfrm>
            <a:off x="1324089" y="1830915"/>
            <a:ext cx="482600" cy="482600"/>
          </a:xfrm>
          <a:prstGeom prst="rect">
            <a:avLst/>
          </a:prstGeom>
          <a:noFill/>
          <a:ln>
            <a:noFill/>
          </a:ln>
        </p:spPr>
      </p:sp>
      <p:sp>
        <p:nvSpPr>
          <p:cNvPr id="417" name="Google Shape;417;p256"/>
          <p:cNvSpPr>
            <a:spLocks noGrp="1"/>
          </p:cNvSpPr>
          <p:nvPr>
            <p:ph type="pic" idx="5"/>
          </p:nvPr>
        </p:nvSpPr>
        <p:spPr>
          <a:xfrm>
            <a:off x="4330701" y="1830915"/>
            <a:ext cx="482600" cy="482600"/>
          </a:xfrm>
          <a:prstGeom prst="rect">
            <a:avLst/>
          </a:prstGeom>
          <a:noFill/>
          <a:ln>
            <a:noFill/>
          </a:ln>
        </p:spPr>
      </p:sp>
      <p:sp>
        <p:nvSpPr>
          <p:cNvPr id="418" name="Google Shape;418;p256"/>
          <p:cNvSpPr>
            <a:spLocks noGrp="1"/>
          </p:cNvSpPr>
          <p:nvPr>
            <p:ph type="pic" idx="6"/>
          </p:nvPr>
        </p:nvSpPr>
        <p:spPr>
          <a:xfrm>
            <a:off x="7337312" y="1830915"/>
            <a:ext cx="482600" cy="482600"/>
          </a:xfrm>
          <a:prstGeom prst="rect">
            <a:avLst/>
          </a:prstGeom>
          <a:noFill/>
          <a:ln>
            <a:noFill/>
          </a:ln>
        </p:spPr>
      </p:sp>
      <p:sp>
        <p:nvSpPr>
          <p:cNvPr id="419" name="Google Shape;419;p256"/>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20" name="Google Shape;420;p256"/>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21" name="Google Shape;421;p256"/>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22" name="Google Shape;422;p25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23" name="Google Shape;423;p25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Caption">
  <p:cSld name="1_Caption 30">
    <p:spTree>
      <p:nvGrpSpPr>
        <p:cNvPr id="1" name="Shape 424"/>
        <p:cNvGrpSpPr/>
        <p:nvPr/>
      </p:nvGrpSpPr>
      <p:grpSpPr>
        <a:xfrm>
          <a:off x="0" y="0"/>
          <a:ext cx="0" cy="0"/>
          <a:chOff x="0" y="0"/>
          <a:chExt cx="0" cy="0"/>
        </a:xfrm>
      </p:grpSpPr>
      <p:pic>
        <p:nvPicPr>
          <p:cNvPr id="425" name="Google Shape;425;p25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426" name="Google Shape;426;p257"/>
          <p:cNvSpPr/>
          <p:nvPr/>
        </p:nvSpPr>
        <p:spPr>
          <a:xfrm>
            <a:off x="1369704" y="2023249"/>
            <a:ext cx="6404592" cy="45719"/>
          </a:xfrm>
          <a:prstGeom prst="rightArrow">
            <a:avLst>
              <a:gd name="adj1" fmla="val 50000"/>
              <a:gd name="adj2" fmla="val 50000"/>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427" name="Google Shape;427;p257"/>
          <p:cNvGrpSpPr/>
          <p:nvPr/>
        </p:nvGrpSpPr>
        <p:grpSpPr>
          <a:xfrm>
            <a:off x="865742" y="1720353"/>
            <a:ext cx="7412516" cy="894818"/>
            <a:chOff x="865742" y="1720353"/>
            <a:chExt cx="7412516" cy="894818"/>
          </a:xfrm>
        </p:grpSpPr>
        <p:grpSp>
          <p:nvGrpSpPr>
            <p:cNvPr id="428" name="Google Shape;428;p257"/>
            <p:cNvGrpSpPr/>
            <p:nvPr/>
          </p:nvGrpSpPr>
          <p:grpSpPr>
            <a:xfrm>
              <a:off x="3119411" y="1720353"/>
              <a:ext cx="651510" cy="894818"/>
              <a:chOff x="2980317" y="2014294"/>
              <a:chExt cx="651510" cy="894818"/>
            </a:xfrm>
          </p:grpSpPr>
          <p:cxnSp>
            <p:nvCxnSpPr>
              <p:cNvPr id="429" name="Google Shape;429;p257"/>
              <p:cNvCxnSpPr>
                <a:endCxn id="430" idx="4"/>
              </p:cNvCxnSpPr>
              <p:nvPr/>
            </p:nvCxnSpPr>
            <p:spPr>
              <a:xfrm rot="10800000">
                <a:off x="3306072"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31" name="Google Shape;431;p257"/>
              <p:cNvSpPr/>
              <p:nvPr/>
            </p:nvSpPr>
            <p:spPr>
              <a:xfrm>
                <a:off x="2980317"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30" name="Google Shape;430;p257"/>
              <p:cNvSpPr/>
              <p:nvPr/>
            </p:nvSpPr>
            <p:spPr>
              <a:xfrm>
                <a:off x="3051109"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432" name="Google Shape;432;p257"/>
            <p:cNvGrpSpPr/>
            <p:nvPr/>
          </p:nvGrpSpPr>
          <p:grpSpPr>
            <a:xfrm>
              <a:off x="5373080" y="1720353"/>
              <a:ext cx="651510" cy="894818"/>
              <a:chOff x="5071929" y="2014294"/>
              <a:chExt cx="651510" cy="894818"/>
            </a:xfrm>
          </p:grpSpPr>
          <p:cxnSp>
            <p:nvCxnSpPr>
              <p:cNvPr id="433" name="Google Shape;433;p257"/>
              <p:cNvCxnSpPr>
                <a:endCxn id="434" idx="4"/>
              </p:cNvCxnSpPr>
              <p:nvPr/>
            </p:nvCxnSpPr>
            <p:spPr>
              <a:xfrm rot="10800000">
                <a:off x="5397684"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35" name="Google Shape;435;p257"/>
              <p:cNvSpPr/>
              <p:nvPr/>
            </p:nvSpPr>
            <p:spPr>
              <a:xfrm>
                <a:off x="5071929"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34" name="Google Shape;434;p257"/>
              <p:cNvSpPr/>
              <p:nvPr/>
            </p:nvSpPr>
            <p:spPr>
              <a:xfrm>
                <a:off x="5142721"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436" name="Google Shape;436;p257"/>
            <p:cNvGrpSpPr/>
            <p:nvPr/>
          </p:nvGrpSpPr>
          <p:grpSpPr>
            <a:xfrm>
              <a:off x="7626748" y="1720353"/>
              <a:ext cx="651510" cy="894818"/>
              <a:chOff x="7469822" y="2014294"/>
              <a:chExt cx="651510" cy="894818"/>
            </a:xfrm>
          </p:grpSpPr>
          <p:cxnSp>
            <p:nvCxnSpPr>
              <p:cNvPr id="437" name="Google Shape;437;p257"/>
              <p:cNvCxnSpPr>
                <a:endCxn id="438" idx="4"/>
              </p:cNvCxnSpPr>
              <p:nvPr/>
            </p:nvCxnSpPr>
            <p:spPr>
              <a:xfrm rot="10800000">
                <a:off x="7795577"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39" name="Google Shape;439;p257"/>
              <p:cNvSpPr/>
              <p:nvPr/>
            </p:nvSpPr>
            <p:spPr>
              <a:xfrm>
                <a:off x="7469822"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38" name="Google Shape;438;p257"/>
              <p:cNvSpPr/>
              <p:nvPr/>
            </p:nvSpPr>
            <p:spPr>
              <a:xfrm>
                <a:off x="7540614"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440" name="Google Shape;440;p257"/>
            <p:cNvGrpSpPr/>
            <p:nvPr/>
          </p:nvGrpSpPr>
          <p:grpSpPr>
            <a:xfrm>
              <a:off x="865742" y="1720353"/>
              <a:ext cx="651510" cy="894818"/>
              <a:chOff x="888704" y="2014294"/>
              <a:chExt cx="651510" cy="894818"/>
            </a:xfrm>
          </p:grpSpPr>
          <p:cxnSp>
            <p:nvCxnSpPr>
              <p:cNvPr id="441" name="Google Shape;441;p257"/>
              <p:cNvCxnSpPr>
                <a:endCxn id="442" idx="4"/>
              </p:cNvCxnSpPr>
              <p:nvPr/>
            </p:nvCxnSpPr>
            <p:spPr>
              <a:xfrm rot="10800000">
                <a:off x="1214459"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43" name="Google Shape;443;p257"/>
              <p:cNvSpPr/>
              <p:nvPr/>
            </p:nvSpPr>
            <p:spPr>
              <a:xfrm>
                <a:off x="888704"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42" name="Google Shape;442;p257"/>
              <p:cNvSpPr/>
              <p:nvPr/>
            </p:nvSpPr>
            <p:spPr>
              <a:xfrm>
                <a:off x="959496"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sp>
        <p:nvSpPr>
          <p:cNvPr id="444" name="Google Shape;444;p257"/>
          <p:cNvSpPr txBox="1">
            <a:spLocks noGrp="1"/>
          </p:cNvSpPr>
          <p:nvPr>
            <p:ph type="body" idx="1"/>
          </p:nvPr>
        </p:nvSpPr>
        <p:spPr>
          <a:xfrm>
            <a:off x="2587791"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5" name="Google Shape;445;p257"/>
          <p:cNvSpPr txBox="1">
            <a:spLocks noGrp="1"/>
          </p:cNvSpPr>
          <p:nvPr>
            <p:ph type="body" idx="2"/>
          </p:nvPr>
        </p:nvSpPr>
        <p:spPr>
          <a:xfrm>
            <a:off x="334122"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6" name="Google Shape;446;p257"/>
          <p:cNvSpPr txBox="1">
            <a:spLocks noGrp="1"/>
          </p:cNvSpPr>
          <p:nvPr>
            <p:ph type="body" idx="3"/>
          </p:nvPr>
        </p:nvSpPr>
        <p:spPr>
          <a:xfrm>
            <a:off x="4841460"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7" name="Google Shape;447;p257"/>
          <p:cNvSpPr txBox="1">
            <a:spLocks noGrp="1"/>
          </p:cNvSpPr>
          <p:nvPr>
            <p:ph type="body" idx="4"/>
          </p:nvPr>
        </p:nvSpPr>
        <p:spPr>
          <a:xfrm>
            <a:off x="7095128"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8" name="Google Shape;448;p257"/>
          <p:cNvSpPr txBox="1">
            <a:spLocks noGrp="1"/>
          </p:cNvSpPr>
          <p:nvPr>
            <p:ph type="body" idx="5"/>
          </p:nvPr>
        </p:nvSpPr>
        <p:spPr>
          <a:xfrm>
            <a:off x="2587791"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9" name="Google Shape;449;p257"/>
          <p:cNvSpPr txBox="1">
            <a:spLocks noGrp="1"/>
          </p:cNvSpPr>
          <p:nvPr>
            <p:ph type="body" idx="6"/>
          </p:nvPr>
        </p:nvSpPr>
        <p:spPr>
          <a:xfrm>
            <a:off x="334122"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50" name="Google Shape;450;p257"/>
          <p:cNvSpPr txBox="1">
            <a:spLocks noGrp="1"/>
          </p:cNvSpPr>
          <p:nvPr>
            <p:ph type="body" idx="7"/>
          </p:nvPr>
        </p:nvSpPr>
        <p:spPr>
          <a:xfrm>
            <a:off x="4841460"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51" name="Google Shape;451;p257"/>
          <p:cNvSpPr txBox="1">
            <a:spLocks noGrp="1"/>
          </p:cNvSpPr>
          <p:nvPr>
            <p:ph type="body" idx="8"/>
          </p:nvPr>
        </p:nvSpPr>
        <p:spPr>
          <a:xfrm>
            <a:off x="7095128"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52" name="Google Shape;452;p25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53" name="Google Shape;453;p25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Caption">
  <p:cSld name="1_Caption 31">
    <p:spTree>
      <p:nvGrpSpPr>
        <p:cNvPr id="1" name="Shape 454"/>
        <p:cNvGrpSpPr/>
        <p:nvPr/>
      </p:nvGrpSpPr>
      <p:grpSpPr>
        <a:xfrm>
          <a:off x="0" y="0"/>
          <a:ext cx="0" cy="0"/>
          <a:chOff x="0" y="0"/>
          <a:chExt cx="0" cy="0"/>
        </a:xfrm>
      </p:grpSpPr>
      <p:pic>
        <p:nvPicPr>
          <p:cNvPr id="455" name="Google Shape;455;p25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456" name="Google Shape;456;p258"/>
          <p:cNvGrpSpPr/>
          <p:nvPr/>
        </p:nvGrpSpPr>
        <p:grpSpPr>
          <a:xfrm>
            <a:off x="1114581" y="3141131"/>
            <a:ext cx="175260" cy="1120085"/>
            <a:chOff x="973176" y="3197693"/>
            <a:chExt cx="175260" cy="1120085"/>
          </a:xfrm>
        </p:grpSpPr>
        <p:sp>
          <p:nvSpPr>
            <p:cNvPr id="457" name="Google Shape;457;p258"/>
            <p:cNvSpPr/>
            <p:nvPr/>
          </p:nvSpPr>
          <p:spPr>
            <a:xfrm>
              <a:off x="973176" y="3197693"/>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58" name="Google Shape;458;p258"/>
            <p:cNvCxnSpPr/>
            <p:nvPr/>
          </p:nvCxnSpPr>
          <p:spPr>
            <a:xfrm>
              <a:off x="1060806" y="3403616"/>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459" name="Google Shape;459;p258"/>
          <p:cNvGrpSpPr/>
          <p:nvPr/>
        </p:nvGrpSpPr>
        <p:grpSpPr>
          <a:xfrm>
            <a:off x="5033439" y="1436374"/>
            <a:ext cx="175260" cy="1120085"/>
            <a:chOff x="4892034" y="1492936"/>
            <a:chExt cx="175260" cy="1120085"/>
          </a:xfrm>
        </p:grpSpPr>
        <p:sp>
          <p:nvSpPr>
            <p:cNvPr id="460" name="Google Shape;460;p258"/>
            <p:cNvSpPr/>
            <p:nvPr/>
          </p:nvSpPr>
          <p:spPr>
            <a:xfrm>
              <a:off x="4892034" y="1492936"/>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61" name="Google Shape;461;p258"/>
            <p:cNvCxnSpPr/>
            <p:nvPr/>
          </p:nvCxnSpPr>
          <p:spPr>
            <a:xfrm>
              <a:off x="4979664" y="1698859"/>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462" name="Google Shape;462;p258"/>
          <p:cNvGrpSpPr/>
          <p:nvPr/>
        </p:nvGrpSpPr>
        <p:grpSpPr>
          <a:xfrm>
            <a:off x="1114581" y="1436374"/>
            <a:ext cx="175260" cy="1120085"/>
            <a:chOff x="973176" y="1492936"/>
            <a:chExt cx="175260" cy="1120085"/>
          </a:xfrm>
        </p:grpSpPr>
        <p:cxnSp>
          <p:nvCxnSpPr>
            <p:cNvPr id="463" name="Google Shape;463;p258"/>
            <p:cNvCxnSpPr/>
            <p:nvPr/>
          </p:nvCxnSpPr>
          <p:spPr>
            <a:xfrm>
              <a:off x="1060806" y="1698859"/>
              <a:ext cx="0" cy="914162"/>
            </a:xfrm>
            <a:prstGeom prst="straightConnector1">
              <a:avLst/>
            </a:prstGeom>
            <a:noFill/>
            <a:ln w="12700" cap="flat" cmpd="sng">
              <a:solidFill>
                <a:schemeClr val="accent1"/>
              </a:solidFill>
              <a:prstDash val="solid"/>
              <a:round/>
              <a:headEnd type="none" w="sm" len="sm"/>
              <a:tailEnd type="none" w="sm" len="sm"/>
            </a:ln>
          </p:spPr>
        </p:cxnSp>
        <p:sp>
          <p:nvSpPr>
            <p:cNvPr id="464" name="Google Shape;464;p258"/>
            <p:cNvSpPr/>
            <p:nvPr/>
          </p:nvSpPr>
          <p:spPr>
            <a:xfrm>
              <a:off x="973176" y="1492936"/>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nvGrpSpPr>
          <p:cNvPr id="465" name="Google Shape;465;p258"/>
          <p:cNvGrpSpPr/>
          <p:nvPr/>
        </p:nvGrpSpPr>
        <p:grpSpPr>
          <a:xfrm>
            <a:off x="5033439" y="3141131"/>
            <a:ext cx="175260" cy="1120085"/>
            <a:chOff x="4892034" y="3197693"/>
            <a:chExt cx="175260" cy="1120085"/>
          </a:xfrm>
        </p:grpSpPr>
        <p:cxnSp>
          <p:nvCxnSpPr>
            <p:cNvPr id="466" name="Google Shape;466;p258"/>
            <p:cNvCxnSpPr/>
            <p:nvPr/>
          </p:nvCxnSpPr>
          <p:spPr>
            <a:xfrm>
              <a:off x="4979664" y="3403616"/>
              <a:ext cx="0" cy="914162"/>
            </a:xfrm>
            <a:prstGeom prst="straightConnector1">
              <a:avLst/>
            </a:prstGeom>
            <a:noFill/>
            <a:ln w="12700" cap="flat" cmpd="sng">
              <a:solidFill>
                <a:schemeClr val="accent1"/>
              </a:solidFill>
              <a:prstDash val="solid"/>
              <a:round/>
              <a:headEnd type="none" w="sm" len="sm"/>
              <a:tailEnd type="none" w="sm" len="sm"/>
            </a:ln>
          </p:spPr>
        </p:cxnSp>
        <p:sp>
          <p:nvSpPr>
            <p:cNvPr id="467" name="Google Shape;467;p258"/>
            <p:cNvSpPr/>
            <p:nvPr/>
          </p:nvSpPr>
          <p:spPr>
            <a:xfrm>
              <a:off x="4892034" y="3197693"/>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sp>
        <p:nvSpPr>
          <p:cNvPr id="468" name="Google Shape;468;p258"/>
          <p:cNvSpPr txBox="1">
            <a:spLocks noGrp="1"/>
          </p:cNvSpPr>
          <p:nvPr>
            <p:ph type="body" idx="1"/>
          </p:nvPr>
        </p:nvSpPr>
        <p:spPr>
          <a:xfrm>
            <a:off x="1334722"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9" name="Google Shape;469;p258"/>
          <p:cNvSpPr txBox="1">
            <a:spLocks noGrp="1"/>
          </p:cNvSpPr>
          <p:nvPr>
            <p:ph type="body" idx="2"/>
          </p:nvPr>
        </p:nvSpPr>
        <p:spPr>
          <a:xfrm>
            <a:off x="5253579"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0" name="Google Shape;470;p258"/>
          <p:cNvSpPr txBox="1">
            <a:spLocks noGrp="1"/>
          </p:cNvSpPr>
          <p:nvPr>
            <p:ph type="body" idx="3"/>
          </p:nvPr>
        </p:nvSpPr>
        <p:spPr>
          <a:xfrm>
            <a:off x="1334722"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1" name="Google Shape;471;p258"/>
          <p:cNvSpPr txBox="1">
            <a:spLocks noGrp="1"/>
          </p:cNvSpPr>
          <p:nvPr>
            <p:ph type="body" idx="4"/>
          </p:nvPr>
        </p:nvSpPr>
        <p:spPr>
          <a:xfrm>
            <a:off x="5253579"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2" name="Google Shape;472;p258"/>
          <p:cNvSpPr txBox="1">
            <a:spLocks noGrp="1"/>
          </p:cNvSpPr>
          <p:nvPr>
            <p:ph type="body" idx="5"/>
          </p:nvPr>
        </p:nvSpPr>
        <p:spPr>
          <a:xfrm>
            <a:off x="1334722" y="1886477"/>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3" name="Google Shape;473;p258"/>
          <p:cNvSpPr txBox="1">
            <a:spLocks noGrp="1"/>
          </p:cNvSpPr>
          <p:nvPr>
            <p:ph type="body" idx="6"/>
          </p:nvPr>
        </p:nvSpPr>
        <p:spPr>
          <a:xfrm>
            <a:off x="5253579" y="188647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4" name="Google Shape;474;p258"/>
          <p:cNvSpPr txBox="1">
            <a:spLocks noGrp="1"/>
          </p:cNvSpPr>
          <p:nvPr>
            <p:ph type="body" idx="7"/>
          </p:nvPr>
        </p:nvSpPr>
        <p:spPr>
          <a:xfrm>
            <a:off x="1334722"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5" name="Google Shape;475;p258"/>
          <p:cNvSpPr txBox="1">
            <a:spLocks noGrp="1"/>
          </p:cNvSpPr>
          <p:nvPr>
            <p:ph type="body" idx="8"/>
          </p:nvPr>
        </p:nvSpPr>
        <p:spPr>
          <a:xfrm>
            <a:off x="5253579"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6" name="Google Shape;476;p25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7" name="Google Shape;477;p25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Caption">
  <p:cSld name="1_Caption 32">
    <p:spTree>
      <p:nvGrpSpPr>
        <p:cNvPr id="1" name="Shape 478"/>
        <p:cNvGrpSpPr/>
        <p:nvPr/>
      </p:nvGrpSpPr>
      <p:grpSpPr>
        <a:xfrm>
          <a:off x="0" y="0"/>
          <a:ext cx="0" cy="0"/>
          <a:chOff x="0" y="0"/>
          <a:chExt cx="0" cy="0"/>
        </a:xfrm>
      </p:grpSpPr>
      <p:pic>
        <p:nvPicPr>
          <p:cNvPr id="479" name="Google Shape;479;p259"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480" name="Google Shape;480;p259"/>
          <p:cNvGrpSpPr/>
          <p:nvPr/>
        </p:nvGrpSpPr>
        <p:grpSpPr>
          <a:xfrm>
            <a:off x="270520" y="225967"/>
            <a:ext cx="175260" cy="2964623"/>
            <a:chOff x="270520" y="1140367"/>
            <a:chExt cx="175260" cy="2964623"/>
          </a:xfrm>
        </p:grpSpPr>
        <p:grpSp>
          <p:nvGrpSpPr>
            <p:cNvPr id="481" name="Google Shape;481;p259"/>
            <p:cNvGrpSpPr/>
            <p:nvPr/>
          </p:nvGrpSpPr>
          <p:grpSpPr>
            <a:xfrm>
              <a:off x="270520" y="2780648"/>
              <a:ext cx="175260" cy="1324342"/>
              <a:chOff x="129115" y="2837210"/>
              <a:chExt cx="175260" cy="1324342"/>
            </a:xfrm>
          </p:grpSpPr>
          <p:sp>
            <p:nvSpPr>
              <p:cNvPr id="482" name="Google Shape;482;p259"/>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83" name="Google Shape;483;p259"/>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484" name="Google Shape;484;p259"/>
            <p:cNvGrpSpPr/>
            <p:nvPr/>
          </p:nvGrpSpPr>
          <p:grpSpPr>
            <a:xfrm>
              <a:off x="270520" y="1140367"/>
              <a:ext cx="175260" cy="1310953"/>
              <a:chOff x="129115" y="1196929"/>
              <a:chExt cx="175260" cy="1310953"/>
            </a:xfrm>
          </p:grpSpPr>
          <p:cxnSp>
            <p:nvCxnSpPr>
              <p:cNvPr id="485" name="Google Shape;485;p259"/>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486" name="Google Shape;486;p259"/>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sp>
        <p:nvSpPr>
          <p:cNvPr id="487" name="Google Shape;487;p259"/>
          <p:cNvSpPr txBox="1"/>
          <p:nvPr/>
        </p:nvSpPr>
        <p:spPr>
          <a:xfrm>
            <a:off x="445780" y="1901300"/>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lt2"/>
                </a:solidFill>
                <a:latin typeface="Public Sans"/>
                <a:ea typeface="Public Sans"/>
                <a:cs typeface="Public Sans"/>
                <a:sym typeface="Public Sans"/>
              </a:rPr>
              <a:t>Task -5</a:t>
            </a:r>
            <a:endParaRPr sz="1400" b="0" i="0" u="none" strike="noStrike" cap="none">
              <a:solidFill>
                <a:srgbClr val="000000"/>
              </a:solidFill>
              <a:latin typeface="Arial"/>
              <a:ea typeface="Arial"/>
              <a:cs typeface="Arial"/>
              <a:sym typeface="Arial"/>
            </a:endParaRPr>
          </a:p>
        </p:txBody>
      </p:sp>
      <p:sp>
        <p:nvSpPr>
          <p:cNvPr id="488" name="Google Shape;488;p259"/>
          <p:cNvSpPr txBox="1"/>
          <p:nvPr/>
        </p:nvSpPr>
        <p:spPr>
          <a:xfrm>
            <a:off x="445779" y="237121"/>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dk2"/>
                </a:solidFill>
                <a:latin typeface="Public Sans"/>
                <a:ea typeface="Public Sans"/>
                <a:cs typeface="Public Sans"/>
                <a:sym typeface="Public Sans"/>
              </a:rPr>
              <a:t>Task -4</a:t>
            </a:r>
            <a:endParaRPr sz="1400" b="0" i="0" u="none" strike="noStrike" cap="none">
              <a:solidFill>
                <a:srgbClr val="000000"/>
              </a:solidFill>
              <a:latin typeface="Arial"/>
              <a:ea typeface="Arial"/>
              <a:cs typeface="Arial"/>
              <a:sym typeface="Arial"/>
            </a:endParaRPr>
          </a:p>
        </p:txBody>
      </p:sp>
      <p:sp>
        <p:nvSpPr>
          <p:cNvPr id="489" name="Google Shape;489;p259"/>
          <p:cNvSpPr txBox="1"/>
          <p:nvPr/>
        </p:nvSpPr>
        <p:spPr>
          <a:xfrm>
            <a:off x="489450" y="1058210"/>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
        <p:nvSpPr>
          <p:cNvPr id="490" name="Google Shape;490;p259"/>
          <p:cNvSpPr txBox="1"/>
          <p:nvPr/>
        </p:nvSpPr>
        <p:spPr>
          <a:xfrm>
            <a:off x="489450" y="2722389"/>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Caption">
  <p:cSld name="1_Caption 33">
    <p:spTree>
      <p:nvGrpSpPr>
        <p:cNvPr id="1" name="Shape 491"/>
        <p:cNvGrpSpPr/>
        <p:nvPr/>
      </p:nvGrpSpPr>
      <p:grpSpPr>
        <a:xfrm>
          <a:off x="0" y="0"/>
          <a:ext cx="0" cy="0"/>
          <a:chOff x="0" y="0"/>
          <a:chExt cx="0" cy="0"/>
        </a:xfrm>
      </p:grpSpPr>
      <p:pic>
        <p:nvPicPr>
          <p:cNvPr id="492" name="Google Shape;492;p260"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493" name="Google Shape;493;p260"/>
          <p:cNvGrpSpPr/>
          <p:nvPr/>
        </p:nvGrpSpPr>
        <p:grpSpPr>
          <a:xfrm>
            <a:off x="270520" y="225967"/>
            <a:ext cx="175260" cy="2964623"/>
            <a:chOff x="270520" y="1140367"/>
            <a:chExt cx="175260" cy="2964623"/>
          </a:xfrm>
        </p:grpSpPr>
        <p:grpSp>
          <p:nvGrpSpPr>
            <p:cNvPr id="494" name="Google Shape;494;p260"/>
            <p:cNvGrpSpPr/>
            <p:nvPr/>
          </p:nvGrpSpPr>
          <p:grpSpPr>
            <a:xfrm>
              <a:off x="270520" y="2780648"/>
              <a:ext cx="175260" cy="1324342"/>
              <a:chOff x="129115" y="2837210"/>
              <a:chExt cx="175260" cy="1324342"/>
            </a:xfrm>
          </p:grpSpPr>
          <p:sp>
            <p:nvSpPr>
              <p:cNvPr id="495" name="Google Shape;495;p260"/>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96" name="Google Shape;496;p260"/>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497" name="Google Shape;497;p260"/>
            <p:cNvGrpSpPr/>
            <p:nvPr/>
          </p:nvGrpSpPr>
          <p:grpSpPr>
            <a:xfrm>
              <a:off x="270520" y="1140367"/>
              <a:ext cx="175260" cy="1310953"/>
              <a:chOff x="129115" y="1196929"/>
              <a:chExt cx="175260" cy="1310953"/>
            </a:xfrm>
          </p:grpSpPr>
          <p:cxnSp>
            <p:nvCxnSpPr>
              <p:cNvPr id="498" name="Google Shape;498;p260"/>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499" name="Google Shape;499;p260"/>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sp>
        <p:nvSpPr>
          <p:cNvPr id="500" name="Google Shape;500;p260"/>
          <p:cNvSpPr txBox="1">
            <a:spLocks noGrp="1"/>
          </p:cNvSpPr>
          <p:nvPr>
            <p:ph type="body" idx="1"/>
          </p:nvPr>
        </p:nvSpPr>
        <p:spPr>
          <a:xfrm>
            <a:off x="446700" y="29829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01" name="Google Shape;501;p260"/>
          <p:cNvSpPr txBox="1">
            <a:spLocks noGrp="1"/>
          </p:cNvSpPr>
          <p:nvPr>
            <p:ph type="body" idx="2"/>
          </p:nvPr>
        </p:nvSpPr>
        <p:spPr>
          <a:xfrm>
            <a:off x="454281" y="1895111"/>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02" name="Google Shape;502;p260"/>
          <p:cNvSpPr txBox="1">
            <a:spLocks noGrp="1"/>
          </p:cNvSpPr>
          <p:nvPr>
            <p:ph type="body" idx="3"/>
          </p:nvPr>
        </p:nvSpPr>
        <p:spPr>
          <a:xfrm>
            <a:off x="446700" y="712431"/>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03" name="Google Shape;503;p260"/>
          <p:cNvSpPr txBox="1">
            <a:spLocks noGrp="1"/>
          </p:cNvSpPr>
          <p:nvPr>
            <p:ph type="body" idx="4"/>
          </p:nvPr>
        </p:nvSpPr>
        <p:spPr>
          <a:xfrm>
            <a:off x="454281" y="2309245"/>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Caption">
  <p:cSld name="1_Caption 34">
    <p:spTree>
      <p:nvGrpSpPr>
        <p:cNvPr id="1" name="Shape 504"/>
        <p:cNvGrpSpPr/>
        <p:nvPr/>
      </p:nvGrpSpPr>
      <p:grpSpPr>
        <a:xfrm>
          <a:off x="0" y="0"/>
          <a:ext cx="0" cy="0"/>
          <a:chOff x="0" y="0"/>
          <a:chExt cx="0" cy="0"/>
        </a:xfrm>
      </p:grpSpPr>
      <p:pic>
        <p:nvPicPr>
          <p:cNvPr id="505" name="Google Shape;505;p26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506" name="Google Shape;506;p261"/>
          <p:cNvGrpSpPr/>
          <p:nvPr/>
        </p:nvGrpSpPr>
        <p:grpSpPr>
          <a:xfrm>
            <a:off x="240067" y="2283802"/>
            <a:ext cx="8663867" cy="930794"/>
            <a:chOff x="198438" y="775483"/>
            <a:chExt cx="8634888" cy="927681"/>
          </a:xfrm>
        </p:grpSpPr>
        <p:pic>
          <p:nvPicPr>
            <p:cNvPr id="507" name="Google Shape;507;p261"/>
            <p:cNvPicPr preferRelativeResize="0"/>
            <p:nvPr/>
          </p:nvPicPr>
          <p:blipFill rotWithShape="1">
            <a:blip r:embed="rId3">
              <a:alphaModFix/>
            </a:blip>
            <a:srcRect/>
            <a:stretch/>
          </p:blipFill>
          <p:spPr>
            <a:xfrm>
              <a:off x="198438" y="775483"/>
              <a:ext cx="8634888" cy="927681"/>
            </a:xfrm>
            <a:prstGeom prst="rect">
              <a:avLst/>
            </a:prstGeom>
            <a:noFill/>
            <a:ln>
              <a:noFill/>
            </a:ln>
          </p:spPr>
        </p:pic>
        <p:sp>
          <p:nvSpPr>
            <p:cNvPr id="508" name="Google Shape;508;p261"/>
            <p:cNvSpPr txBox="1"/>
            <p:nvPr/>
          </p:nvSpPr>
          <p:spPr>
            <a:xfrm>
              <a:off x="1373561"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1</a:t>
              </a:r>
              <a:endParaRPr sz="1300" b="0" i="0" u="none" strike="noStrike" cap="none">
                <a:solidFill>
                  <a:schemeClr val="dk1"/>
                </a:solidFill>
                <a:latin typeface="Calibri"/>
                <a:ea typeface="Calibri"/>
                <a:cs typeface="Calibri"/>
                <a:sym typeface="Calibri"/>
              </a:endParaRPr>
            </a:p>
          </p:txBody>
        </p:sp>
        <p:sp>
          <p:nvSpPr>
            <p:cNvPr id="509" name="Google Shape;509;p261"/>
            <p:cNvSpPr txBox="1"/>
            <p:nvPr/>
          </p:nvSpPr>
          <p:spPr>
            <a:xfrm>
              <a:off x="331586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2</a:t>
              </a:r>
              <a:endParaRPr sz="1300" b="0" i="0" u="none" strike="noStrike" cap="none">
                <a:solidFill>
                  <a:schemeClr val="dk1"/>
                </a:solidFill>
                <a:latin typeface="Calibri"/>
                <a:ea typeface="Calibri"/>
                <a:cs typeface="Calibri"/>
                <a:sym typeface="Calibri"/>
              </a:endParaRPr>
            </a:p>
          </p:txBody>
        </p:sp>
        <p:sp>
          <p:nvSpPr>
            <p:cNvPr id="510" name="Google Shape;510;p261"/>
            <p:cNvSpPr txBox="1"/>
            <p:nvPr/>
          </p:nvSpPr>
          <p:spPr>
            <a:xfrm>
              <a:off x="522594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3</a:t>
              </a:r>
              <a:endParaRPr sz="1300" b="0" i="0" u="none" strike="noStrike" cap="none">
                <a:solidFill>
                  <a:schemeClr val="dk1"/>
                </a:solidFill>
                <a:latin typeface="Calibri"/>
                <a:ea typeface="Calibri"/>
                <a:cs typeface="Calibri"/>
                <a:sym typeface="Calibri"/>
              </a:endParaRPr>
            </a:p>
          </p:txBody>
        </p:sp>
        <p:sp>
          <p:nvSpPr>
            <p:cNvPr id="511" name="Google Shape;511;p261"/>
            <p:cNvSpPr txBox="1"/>
            <p:nvPr/>
          </p:nvSpPr>
          <p:spPr>
            <a:xfrm>
              <a:off x="7168257"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4</a:t>
              </a:r>
              <a:endParaRPr sz="1300" b="0" i="0" u="none" strike="noStrike" cap="none">
                <a:solidFill>
                  <a:schemeClr val="dk1"/>
                </a:solidFill>
                <a:latin typeface="Calibri"/>
                <a:ea typeface="Calibri"/>
                <a:cs typeface="Calibri"/>
                <a:sym typeface="Calibri"/>
              </a:endParaRPr>
            </a:p>
          </p:txBody>
        </p:sp>
      </p:grpSp>
      <p:sp>
        <p:nvSpPr>
          <p:cNvPr id="512" name="Google Shape;512;p261"/>
          <p:cNvSpPr txBox="1">
            <a:spLocks noGrp="1"/>
          </p:cNvSpPr>
          <p:nvPr>
            <p:ph type="body" idx="1"/>
          </p:nvPr>
        </p:nvSpPr>
        <p:spPr>
          <a:xfrm>
            <a:off x="590581"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3" name="Google Shape;513;p261"/>
          <p:cNvSpPr txBox="1">
            <a:spLocks noGrp="1"/>
          </p:cNvSpPr>
          <p:nvPr>
            <p:ph type="body" idx="2"/>
          </p:nvPr>
        </p:nvSpPr>
        <p:spPr>
          <a:xfrm>
            <a:off x="2539407"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4" name="Google Shape;514;p261"/>
          <p:cNvSpPr txBox="1">
            <a:spLocks noGrp="1"/>
          </p:cNvSpPr>
          <p:nvPr>
            <p:ph type="body" idx="3"/>
          </p:nvPr>
        </p:nvSpPr>
        <p:spPr>
          <a:xfrm>
            <a:off x="6404724"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5" name="Google Shape;515;p261"/>
          <p:cNvSpPr txBox="1">
            <a:spLocks noGrp="1"/>
          </p:cNvSpPr>
          <p:nvPr>
            <p:ph type="body" idx="4"/>
          </p:nvPr>
        </p:nvSpPr>
        <p:spPr>
          <a:xfrm>
            <a:off x="4455898"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6" name="Google Shape;516;p26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7" name="Google Shape;517;p26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1_Caption 2">
    <p:spTree>
      <p:nvGrpSpPr>
        <p:cNvPr id="1" name="Shape 37"/>
        <p:cNvGrpSpPr/>
        <p:nvPr/>
      </p:nvGrpSpPr>
      <p:grpSpPr>
        <a:xfrm>
          <a:off x="0" y="0"/>
          <a:ext cx="0" cy="0"/>
          <a:chOff x="0" y="0"/>
          <a:chExt cx="0" cy="0"/>
        </a:xfrm>
      </p:grpSpPr>
      <p:pic>
        <p:nvPicPr>
          <p:cNvPr id="38" name="Google Shape;38;p217" descr="A computer on a table&#10;&#10;Description automatically generated with medium confidence"/>
          <p:cNvPicPr preferRelativeResize="0"/>
          <p:nvPr/>
        </p:nvPicPr>
        <p:blipFill rotWithShape="1">
          <a:blip r:embed="rId2">
            <a:alphaModFix/>
          </a:blip>
          <a:srcRect t="8552" r="1749" b="8552"/>
          <a:stretch/>
        </p:blipFill>
        <p:spPr>
          <a:xfrm>
            <a:off x="-1" y="-1"/>
            <a:ext cx="9144001" cy="5143501"/>
          </a:xfrm>
          <a:prstGeom prst="rect">
            <a:avLst/>
          </a:prstGeom>
          <a:noFill/>
          <a:ln>
            <a:noFill/>
          </a:ln>
        </p:spPr>
      </p:pic>
      <p:pic>
        <p:nvPicPr>
          <p:cNvPr id="39" name="Google Shape;39;p21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40" name="Google Shape;40;p217"/>
          <p:cNvSpPr/>
          <p:nvPr/>
        </p:nvSpPr>
        <p:spPr>
          <a:xfrm>
            <a:off x="2240495" y="1407885"/>
            <a:ext cx="4811571" cy="76670"/>
          </a:xfrm>
          <a:prstGeom prst="rect">
            <a:avLst/>
          </a:prstGeom>
          <a:solidFill>
            <a:srgbClr val="F0C8C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41" name="Google Shape;41;p217" descr="Shape&#10;&#10;Description automatically generated with low confidence"/>
          <p:cNvPicPr preferRelativeResize="0"/>
          <p:nvPr/>
        </p:nvPicPr>
        <p:blipFill rotWithShape="1">
          <a:blip r:embed="rId4">
            <a:alphaModFix/>
          </a:blip>
          <a:srcRect/>
          <a:stretch/>
        </p:blipFill>
        <p:spPr>
          <a:xfrm>
            <a:off x="2692835" y="1785257"/>
            <a:ext cx="1181100" cy="1181100"/>
          </a:xfrm>
          <a:prstGeom prst="rect">
            <a:avLst/>
          </a:prstGeom>
          <a:noFill/>
          <a:ln>
            <a:noFill/>
          </a:ln>
        </p:spPr>
      </p:pic>
      <p:sp>
        <p:nvSpPr>
          <p:cNvPr id="42" name="Google Shape;42;p217"/>
          <p:cNvSpPr/>
          <p:nvPr/>
        </p:nvSpPr>
        <p:spPr>
          <a:xfrm>
            <a:off x="2233323" y="613458"/>
            <a:ext cx="4818743" cy="79442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3" name="Google Shape;43;p217"/>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chemeClr val="lt1"/>
              </a:buClr>
              <a:buSzPts val="1800"/>
              <a:buFont typeface="Arial"/>
              <a:buNone/>
              <a:defRPr sz="1800" b="1" i="1"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4" name="Google Shape;44;p217"/>
          <p:cNvSpPr txBox="1">
            <a:spLocks noGrp="1"/>
          </p:cNvSpPr>
          <p:nvPr>
            <p:ph type="body" idx="2"/>
          </p:nvPr>
        </p:nvSpPr>
        <p:spPr>
          <a:xfrm>
            <a:off x="4079630" y="1996884"/>
            <a:ext cx="2722324"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1400" b="1" i="1" u="none" strike="noStrike" cap="none">
                <a:solidFill>
                  <a:schemeClr val="lt2"/>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Caption">
  <p:cSld name="1_Caption 35">
    <p:spTree>
      <p:nvGrpSpPr>
        <p:cNvPr id="1" name="Shape 518"/>
        <p:cNvGrpSpPr/>
        <p:nvPr/>
      </p:nvGrpSpPr>
      <p:grpSpPr>
        <a:xfrm>
          <a:off x="0" y="0"/>
          <a:ext cx="0" cy="0"/>
          <a:chOff x="0" y="0"/>
          <a:chExt cx="0" cy="0"/>
        </a:xfrm>
      </p:grpSpPr>
      <p:pic>
        <p:nvPicPr>
          <p:cNvPr id="519" name="Google Shape;519;p26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520" name="Google Shape;520;p262"/>
          <p:cNvSpPr/>
          <p:nvPr/>
        </p:nvSpPr>
        <p:spPr>
          <a:xfrm>
            <a:off x="775398" y="1631221"/>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21" name="Google Shape;521;p262"/>
          <p:cNvSpPr/>
          <p:nvPr/>
        </p:nvSpPr>
        <p:spPr>
          <a:xfrm>
            <a:off x="777473" y="3291039"/>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22" name="Google Shape;522;p262"/>
          <p:cNvSpPr/>
          <p:nvPr/>
        </p:nvSpPr>
        <p:spPr>
          <a:xfrm>
            <a:off x="5148140" y="1631221"/>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23" name="Google Shape;523;p262"/>
          <p:cNvSpPr/>
          <p:nvPr/>
        </p:nvSpPr>
        <p:spPr>
          <a:xfrm>
            <a:off x="5150215" y="3291039"/>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24" name="Google Shape;524;p262"/>
          <p:cNvSpPr txBox="1">
            <a:spLocks noGrp="1"/>
          </p:cNvSpPr>
          <p:nvPr>
            <p:ph type="body" idx="1"/>
          </p:nvPr>
        </p:nvSpPr>
        <p:spPr>
          <a:xfrm>
            <a:off x="1877630"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25" name="Google Shape;525;p262"/>
          <p:cNvSpPr txBox="1">
            <a:spLocks noGrp="1"/>
          </p:cNvSpPr>
          <p:nvPr>
            <p:ph type="body" idx="2"/>
          </p:nvPr>
        </p:nvSpPr>
        <p:spPr>
          <a:xfrm>
            <a:off x="6243215"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26" name="Google Shape;526;p262"/>
          <p:cNvSpPr txBox="1">
            <a:spLocks noGrp="1"/>
          </p:cNvSpPr>
          <p:nvPr>
            <p:ph type="body" idx="3"/>
          </p:nvPr>
        </p:nvSpPr>
        <p:spPr>
          <a:xfrm>
            <a:off x="1877630"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27" name="Google Shape;527;p262"/>
          <p:cNvSpPr txBox="1">
            <a:spLocks noGrp="1"/>
          </p:cNvSpPr>
          <p:nvPr>
            <p:ph type="body" idx="4"/>
          </p:nvPr>
        </p:nvSpPr>
        <p:spPr>
          <a:xfrm>
            <a:off x="6243215"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28" name="Google Shape;528;p262"/>
          <p:cNvSpPr>
            <a:spLocks noGrp="1"/>
          </p:cNvSpPr>
          <p:nvPr>
            <p:ph type="pic" idx="5"/>
          </p:nvPr>
        </p:nvSpPr>
        <p:spPr>
          <a:xfrm>
            <a:off x="784630" y="1640956"/>
            <a:ext cx="931297" cy="930794"/>
          </a:xfrm>
          <a:prstGeom prst="rect">
            <a:avLst/>
          </a:prstGeom>
          <a:noFill/>
          <a:ln>
            <a:noFill/>
          </a:ln>
        </p:spPr>
      </p:sp>
      <p:sp>
        <p:nvSpPr>
          <p:cNvPr id="529" name="Google Shape;529;p262"/>
          <p:cNvSpPr>
            <a:spLocks noGrp="1"/>
          </p:cNvSpPr>
          <p:nvPr>
            <p:ph type="pic" idx="6"/>
          </p:nvPr>
        </p:nvSpPr>
        <p:spPr>
          <a:xfrm>
            <a:off x="5150215" y="1640956"/>
            <a:ext cx="931297" cy="930794"/>
          </a:xfrm>
          <a:prstGeom prst="rect">
            <a:avLst/>
          </a:prstGeom>
          <a:noFill/>
          <a:ln>
            <a:noFill/>
          </a:ln>
        </p:spPr>
      </p:sp>
      <p:sp>
        <p:nvSpPr>
          <p:cNvPr id="530" name="Google Shape;530;p262"/>
          <p:cNvSpPr>
            <a:spLocks noGrp="1"/>
          </p:cNvSpPr>
          <p:nvPr>
            <p:ph type="pic" idx="7"/>
          </p:nvPr>
        </p:nvSpPr>
        <p:spPr>
          <a:xfrm>
            <a:off x="784630" y="3302767"/>
            <a:ext cx="931297" cy="930794"/>
          </a:xfrm>
          <a:prstGeom prst="rect">
            <a:avLst/>
          </a:prstGeom>
          <a:noFill/>
          <a:ln>
            <a:noFill/>
          </a:ln>
        </p:spPr>
      </p:sp>
      <p:sp>
        <p:nvSpPr>
          <p:cNvPr id="531" name="Google Shape;531;p262"/>
          <p:cNvSpPr>
            <a:spLocks noGrp="1"/>
          </p:cNvSpPr>
          <p:nvPr>
            <p:ph type="pic" idx="8"/>
          </p:nvPr>
        </p:nvSpPr>
        <p:spPr>
          <a:xfrm>
            <a:off x="5150215" y="3302767"/>
            <a:ext cx="931297" cy="930794"/>
          </a:xfrm>
          <a:prstGeom prst="rect">
            <a:avLst/>
          </a:prstGeom>
          <a:noFill/>
          <a:ln>
            <a:noFill/>
          </a:ln>
        </p:spPr>
      </p:sp>
      <p:sp>
        <p:nvSpPr>
          <p:cNvPr id="532" name="Google Shape;532;p26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33" name="Google Shape;533;p26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Caption">
  <p:cSld name="1_Caption 36">
    <p:spTree>
      <p:nvGrpSpPr>
        <p:cNvPr id="1" name="Shape 534"/>
        <p:cNvGrpSpPr/>
        <p:nvPr/>
      </p:nvGrpSpPr>
      <p:grpSpPr>
        <a:xfrm>
          <a:off x="0" y="0"/>
          <a:ext cx="0" cy="0"/>
          <a:chOff x="0" y="0"/>
          <a:chExt cx="0" cy="0"/>
        </a:xfrm>
      </p:grpSpPr>
      <p:pic>
        <p:nvPicPr>
          <p:cNvPr id="535" name="Google Shape;535;p26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536" name="Google Shape;536;p263"/>
          <p:cNvGrpSpPr/>
          <p:nvPr/>
        </p:nvGrpSpPr>
        <p:grpSpPr>
          <a:xfrm>
            <a:off x="0" y="2399230"/>
            <a:ext cx="9144001" cy="2349751"/>
            <a:chOff x="0" y="2182920"/>
            <a:chExt cx="9144001" cy="2349751"/>
          </a:xfrm>
        </p:grpSpPr>
        <p:sp>
          <p:nvSpPr>
            <p:cNvPr id="537" name="Google Shape;537;p263"/>
            <p:cNvSpPr/>
            <p:nvPr/>
          </p:nvSpPr>
          <p:spPr>
            <a:xfrm>
              <a:off x="0" y="2689734"/>
              <a:ext cx="9144001" cy="1842937"/>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538" name="Google Shape;538;p263"/>
            <p:cNvGrpSpPr/>
            <p:nvPr/>
          </p:nvGrpSpPr>
          <p:grpSpPr>
            <a:xfrm>
              <a:off x="1229347" y="2182920"/>
              <a:ext cx="6685306" cy="1002265"/>
              <a:chOff x="976268" y="2064936"/>
              <a:chExt cx="6685306" cy="1002265"/>
            </a:xfrm>
          </p:grpSpPr>
          <p:sp>
            <p:nvSpPr>
              <p:cNvPr id="539" name="Google Shape;539;p263"/>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40" name="Google Shape;540;p263"/>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41" name="Google Shape;541;p263"/>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542" name="Google Shape;542;p263"/>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3" name="Google Shape;543;p263"/>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4" name="Google Shape;544;p263"/>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5" name="Google Shape;545;p263"/>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6" name="Google Shape;546;p263"/>
          <p:cNvSpPr>
            <a:spLocks noGrp="1"/>
          </p:cNvSpPr>
          <p:nvPr>
            <p:ph type="pic" idx="5"/>
          </p:nvPr>
        </p:nvSpPr>
        <p:spPr>
          <a:xfrm>
            <a:off x="1460973" y="2631002"/>
            <a:ext cx="539010" cy="538720"/>
          </a:xfrm>
          <a:prstGeom prst="rect">
            <a:avLst/>
          </a:prstGeom>
          <a:noFill/>
          <a:ln>
            <a:noFill/>
          </a:ln>
        </p:spPr>
      </p:sp>
      <p:sp>
        <p:nvSpPr>
          <p:cNvPr id="547" name="Google Shape;547;p263"/>
          <p:cNvSpPr>
            <a:spLocks noGrp="1"/>
          </p:cNvSpPr>
          <p:nvPr>
            <p:ph type="pic" idx="6"/>
          </p:nvPr>
        </p:nvSpPr>
        <p:spPr>
          <a:xfrm>
            <a:off x="4302493" y="2631002"/>
            <a:ext cx="539010" cy="538720"/>
          </a:xfrm>
          <a:prstGeom prst="rect">
            <a:avLst/>
          </a:prstGeom>
          <a:noFill/>
          <a:ln>
            <a:noFill/>
          </a:ln>
        </p:spPr>
      </p:sp>
      <p:sp>
        <p:nvSpPr>
          <p:cNvPr id="548" name="Google Shape;548;p263"/>
          <p:cNvSpPr>
            <a:spLocks noGrp="1"/>
          </p:cNvSpPr>
          <p:nvPr>
            <p:ph type="pic" idx="7"/>
          </p:nvPr>
        </p:nvSpPr>
        <p:spPr>
          <a:xfrm>
            <a:off x="7144013" y="2631002"/>
            <a:ext cx="539010" cy="538720"/>
          </a:xfrm>
          <a:prstGeom prst="rect">
            <a:avLst/>
          </a:prstGeom>
          <a:noFill/>
          <a:ln>
            <a:noFill/>
          </a:ln>
        </p:spPr>
      </p:sp>
      <p:sp>
        <p:nvSpPr>
          <p:cNvPr id="549" name="Google Shape;549;p26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50" name="Google Shape;550;p26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Caption">
  <p:cSld name="Infographics ">
    <p:spTree>
      <p:nvGrpSpPr>
        <p:cNvPr id="1" name="Shape 551"/>
        <p:cNvGrpSpPr/>
        <p:nvPr/>
      </p:nvGrpSpPr>
      <p:grpSpPr>
        <a:xfrm>
          <a:off x="0" y="0"/>
          <a:ext cx="0" cy="0"/>
          <a:chOff x="0" y="0"/>
          <a:chExt cx="0" cy="0"/>
        </a:xfrm>
      </p:grpSpPr>
      <p:grpSp>
        <p:nvGrpSpPr>
          <p:cNvPr id="552" name="Google Shape;552;p264"/>
          <p:cNvGrpSpPr/>
          <p:nvPr/>
        </p:nvGrpSpPr>
        <p:grpSpPr>
          <a:xfrm>
            <a:off x="3138739" y="1728182"/>
            <a:ext cx="2866522" cy="2848912"/>
            <a:chOff x="-15798" y="0"/>
            <a:chExt cx="2571596" cy="2555798"/>
          </a:xfrm>
        </p:grpSpPr>
        <p:sp>
          <p:nvSpPr>
            <p:cNvPr id="553" name="Google Shape;553;p264"/>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rgbClr val="96C0D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54" name="Google Shape;554;p264"/>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rgbClr val="B1C78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55" name="Google Shape;555;p264"/>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rgbClr val="E0BA8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56" name="Google Shape;556;p264"/>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rgbClr val="E397A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57" name="Google Shape;557;p264"/>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grpSp>
      <p:sp>
        <p:nvSpPr>
          <p:cNvPr id="558" name="Google Shape;558;p264"/>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9" name="Google Shape;559;p264"/>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0" name="Google Shape;560;p264"/>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1" name="Google Shape;561;p264"/>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2" name="Google Shape;562;p264"/>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3" name="Google Shape;563;p264"/>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4" name="Google Shape;564;p264"/>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5" name="Google Shape;565;p264"/>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6" name="Google Shape;566;p264"/>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7" name="Google Shape;567;p264"/>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8" name="Google Shape;568;p264"/>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9" name="Google Shape;569;p264"/>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0" name="Google Shape;570;p264"/>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Caption">
  <p:cSld name="1_Caption 37">
    <p:spTree>
      <p:nvGrpSpPr>
        <p:cNvPr id="1" name="Shape 571"/>
        <p:cNvGrpSpPr/>
        <p:nvPr/>
      </p:nvGrpSpPr>
      <p:grpSpPr>
        <a:xfrm>
          <a:off x="0" y="0"/>
          <a:ext cx="0" cy="0"/>
          <a:chOff x="0" y="0"/>
          <a:chExt cx="0" cy="0"/>
        </a:xfrm>
      </p:grpSpPr>
      <p:grpSp>
        <p:nvGrpSpPr>
          <p:cNvPr id="572" name="Google Shape;572;p265"/>
          <p:cNvGrpSpPr/>
          <p:nvPr/>
        </p:nvGrpSpPr>
        <p:grpSpPr>
          <a:xfrm>
            <a:off x="3138739" y="1728182"/>
            <a:ext cx="2866522" cy="2848912"/>
            <a:chOff x="-15798" y="0"/>
            <a:chExt cx="2571596" cy="2555798"/>
          </a:xfrm>
        </p:grpSpPr>
        <p:sp>
          <p:nvSpPr>
            <p:cNvPr id="573" name="Google Shape;573;p265"/>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74" name="Google Shape;574;p265"/>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75" name="Google Shape;575;p265"/>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76" name="Google Shape;576;p265"/>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77" name="Google Shape;577;p265"/>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grpSp>
      <p:sp>
        <p:nvSpPr>
          <p:cNvPr id="578" name="Google Shape;578;p265"/>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9" name="Google Shape;579;p265"/>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0" name="Google Shape;580;p265"/>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1" name="Google Shape;581;p265"/>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2" name="Google Shape;582;p265"/>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3" name="Google Shape;583;p265"/>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4" name="Google Shape;584;p265"/>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5" name="Google Shape;585;p265"/>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6" name="Google Shape;586;p265"/>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7" name="Google Shape;587;p265"/>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8" name="Google Shape;588;p265"/>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9" name="Google Shape;589;p265"/>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0" name="Google Shape;590;p265"/>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Caption">
  <p:cSld name="1_Caption 38">
    <p:spTree>
      <p:nvGrpSpPr>
        <p:cNvPr id="1" name="Shape 591"/>
        <p:cNvGrpSpPr/>
        <p:nvPr/>
      </p:nvGrpSpPr>
      <p:grpSpPr>
        <a:xfrm>
          <a:off x="0" y="0"/>
          <a:ext cx="0" cy="0"/>
          <a:chOff x="0" y="0"/>
          <a:chExt cx="0" cy="0"/>
        </a:xfrm>
      </p:grpSpPr>
      <p:pic>
        <p:nvPicPr>
          <p:cNvPr id="592" name="Google Shape;592;p26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593" name="Google Shape;593;p266"/>
          <p:cNvGrpSpPr/>
          <p:nvPr/>
        </p:nvGrpSpPr>
        <p:grpSpPr>
          <a:xfrm>
            <a:off x="2525214" y="825411"/>
            <a:ext cx="4093572" cy="4069088"/>
            <a:chOff x="2519466" y="821088"/>
            <a:chExt cx="4348428" cy="4322420"/>
          </a:xfrm>
        </p:grpSpPr>
        <p:sp>
          <p:nvSpPr>
            <p:cNvPr id="594" name="Google Shape;594;p266"/>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95" name="Google Shape;595;p266"/>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96" name="Google Shape;596;p266"/>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97" name="Google Shape;597;p266"/>
            <p:cNvSpPr/>
            <p:nvPr/>
          </p:nvSpPr>
          <p:spPr>
            <a:xfrm>
              <a:off x="4701894" y="1904474"/>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98" name="Google Shape;598;p266"/>
            <p:cNvSpPr/>
            <p:nvPr/>
          </p:nvSpPr>
          <p:spPr>
            <a:xfrm>
              <a:off x="2519466" y="1904508"/>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99" name="Google Shape;599;p266"/>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600" name="Google Shape;600;p266"/>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1" name="Google Shape;601;p266"/>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2" name="Google Shape;602;p266"/>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3" name="Google Shape;603;p266"/>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4" name="Google Shape;604;p26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05" name="Google Shape;605;p26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Caption">
  <p:cSld name="1_Caption 39">
    <p:spTree>
      <p:nvGrpSpPr>
        <p:cNvPr id="1" name="Shape 606"/>
        <p:cNvGrpSpPr/>
        <p:nvPr/>
      </p:nvGrpSpPr>
      <p:grpSpPr>
        <a:xfrm>
          <a:off x="0" y="0"/>
          <a:ext cx="0" cy="0"/>
          <a:chOff x="0" y="0"/>
          <a:chExt cx="0" cy="0"/>
        </a:xfrm>
      </p:grpSpPr>
      <p:pic>
        <p:nvPicPr>
          <p:cNvPr id="607" name="Google Shape;607;p26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608" name="Google Shape;608;p267"/>
          <p:cNvGrpSpPr/>
          <p:nvPr/>
        </p:nvGrpSpPr>
        <p:grpSpPr>
          <a:xfrm>
            <a:off x="2525214" y="825411"/>
            <a:ext cx="4093572" cy="4069088"/>
            <a:chOff x="2519466" y="821088"/>
            <a:chExt cx="4348428" cy="4322420"/>
          </a:xfrm>
        </p:grpSpPr>
        <p:sp>
          <p:nvSpPr>
            <p:cNvPr id="609" name="Google Shape;609;p267"/>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0" name="Google Shape;610;p267"/>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1" name="Google Shape;611;p267"/>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2" name="Google Shape;612;p267"/>
            <p:cNvSpPr/>
            <p:nvPr/>
          </p:nvSpPr>
          <p:spPr>
            <a:xfrm>
              <a:off x="4701894" y="1904474"/>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3" name="Google Shape;613;p267"/>
            <p:cNvSpPr/>
            <p:nvPr/>
          </p:nvSpPr>
          <p:spPr>
            <a:xfrm>
              <a:off x="2519466" y="1904508"/>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4" name="Google Shape;614;p267"/>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615" name="Google Shape;615;p267"/>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6" name="Google Shape;616;p267"/>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7" name="Google Shape;617;p267"/>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8" name="Google Shape;618;p267"/>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9" name="Google Shape;619;p26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20" name="Google Shape;620;p26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p:spTree>
      <p:nvGrpSpPr>
        <p:cNvPr id="1" name="Shape 621"/>
        <p:cNvGrpSpPr/>
        <p:nvPr/>
      </p:nvGrpSpPr>
      <p:grpSpPr>
        <a:xfrm>
          <a:off x="0" y="0"/>
          <a:ext cx="0" cy="0"/>
          <a:chOff x="0" y="0"/>
          <a:chExt cx="0" cy="0"/>
        </a:xfrm>
      </p:grpSpPr>
      <p:pic>
        <p:nvPicPr>
          <p:cNvPr id="622" name="Google Shape;622;p26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623" name="Google Shape;623;p26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24" name="Google Shape;624;p26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625" name="Google Shape;625;p268"/>
          <p:cNvGrpSpPr/>
          <p:nvPr/>
        </p:nvGrpSpPr>
        <p:grpSpPr>
          <a:xfrm>
            <a:off x="881517" y="2193743"/>
            <a:ext cx="397892" cy="646462"/>
            <a:chOff x="1400864" y="1624076"/>
            <a:chExt cx="560368" cy="910439"/>
          </a:xfrm>
        </p:grpSpPr>
        <p:grpSp>
          <p:nvGrpSpPr>
            <p:cNvPr id="626" name="Google Shape;626;p268"/>
            <p:cNvGrpSpPr/>
            <p:nvPr/>
          </p:nvGrpSpPr>
          <p:grpSpPr>
            <a:xfrm>
              <a:off x="1400864" y="1624076"/>
              <a:ext cx="560368" cy="825149"/>
              <a:chOff x="1342876" y="1647676"/>
              <a:chExt cx="560368" cy="825149"/>
            </a:xfrm>
          </p:grpSpPr>
          <p:sp>
            <p:nvSpPr>
              <p:cNvPr id="627" name="Google Shape;627;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28" name="Google Shape;628;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29" name="Google Shape;629;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30" name="Google Shape;630;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31" name="Google Shape;631;p268"/>
          <p:cNvGrpSpPr/>
          <p:nvPr/>
        </p:nvGrpSpPr>
        <p:grpSpPr>
          <a:xfrm>
            <a:off x="2622541" y="2193743"/>
            <a:ext cx="397892" cy="646462"/>
            <a:chOff x="1400864" y="1624076"/>
            <a:chExt cx="560368" cy="910439"/>
          </a:xfrm>
        </p:grpSpPr>
        <p:grpSp>
          <p:nvGrpSpPr>
            <p:cNvPr id="632" name="Google Shape;632;p268"/>
            <p:cNvGrpSpPr/>
            <p:nvPr/>
          </p:nvGrpSpPr>
          <p:grpSpPr>
            <a:xfrm>
              <a:off x="1400864" y="1624076"/>
              <a:ext cx="560368" cy="825149"/>
              <a:chOff x="1342876" y="1647676"/>
              <a:chExt cx="560368" cy="825149"/>
            </a:xfrm>
          </p:grpSpPr>
          <p:sp>
            <p:nvSpPr>
              <p:cNvPr id="633" name="Google Shape;633;p26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34" name="Google Shape;634;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35" name="Google Shape;635;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36" name="Google Shape;636;p268"/>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37" name="Google Shape;637;p268"/>
          <p:cNvGrpSpPr/>
          <p:nvPr/>
        </p:nvGrpSpPr>
        <p:grpSpPr>
          <a:xfrm>
            <a:off x="4363565" y="2193743"/>
            <a:ext cx="397892" cy="646462"/>
            <a:chOff x="1400864" y="1624076"/>
            <a:chExt cx="560368" cy="910439"/>
          </a:xfrm>
        </p:grpSpPr>
        <p:grpSp>
          <p:nvGrpSpPr>
            <p:cNvPr id="638" name="Google Shape;638;p268"/>
            <p:cNvGrpSpPr/>
            <p:nvPr/>
          </p:nvGrpSpPr>
          <p:grpSpPr>
            <a:xfrm>
              <a:off x="1400864" y="1624076"/>
              <a:ext cx="560368" cy="825149"/>
              <a:chOff x="1342876" y="1647676"/>
              <a:chExt cx="560368" cy="825149"/>
            </a:xfrm>
          </p:grpSpPr>
          <p:sp>
            <p:nvSpPr>
              <p:cNvPr id="639" name="Google Shape;639;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40" name="Google Shape;640;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41" name="Google Shape;641;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42" name="Google Shape;642;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43" name="Google Shape;643;p268"/>
          <p:cNvGrpSpPr/>
          <p:nvPr/>
        </p:nvGrpSpPr>
        <p:grpSpPr>
          <a:xfrm>
            <a:off x="6104589" y="2193743"/>
            <a:ext cx="397892" cy="646462"/>
            <a:chOff x="1400864" y="1624076"/>
            <a:chExt cx="560368" cy="910439"/>
          </a:xfrm>
        </p:grpSpPr>
        <p:grpSp>
          <p:nvGrpSpPr>
            <p:cNvPr id="644" name="Google Shape;644;p268"/>
            <p:cNvGrpSpPr/>
            <p:nvPr/>
          </p:nvGrpSpPr>
          <p:grpSpPr>
            <a:xfrm>
              <a:off x="1400864" y="1624076"/>
              <a:ext cx="560368" cy="825149"/>
              <a:chOff x="1342876" y="1647676"/>
              <a:chExt cx="560368" cy="825149"/>
            </a:xfrm>
          </p:grpSpPr>
          <p:sp>
            <p:nvSpPr>
              <p:cNvPr id="645" name="Google Shape;645;p26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46" name="Google Shape;646;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47" name="Google Shape;647;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48" name="Google Shape;648;p268"/>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49" name="Google Shape;649;p268"/>
          <p:cNvGrpSpPr/>
          <p:nvPr/>
        </p:nvGrpSpPr>
        <p:grpSpPr>
          <a:xfrm>
            <a:off x="7845614" y="2193743"/>
            <a:ext cx="397892" cy="646462"/>
            <a:chOff x="1400864" y="1624076"/>
            <a:chExt cx="560368" cy="910439"/>
          </a:xfrm>
        </p:grpSpPr>
        <p:grpSp>
          <p:nvGrpSpPr>
            <p:cNvPr id="650" name="Google Shape;650;p268"/>
            <p:cNvGrpSpPr/>
            <p:nvPr/>
          </p:nvGrpSpPr>
          <p:grpSpPr>
            <a:xfrm>
              <a:off x="1400864" y="1624076"/>
              <a:ext cx="560368" cy="825149"/>
              <a:chOff x="1342876" y="1647676"/>
              <a:chExt cx="560368" cy="825149"/>
            </a:xfrm>
          </p:grpSpPr>
          <p:sp>
            <p:nvSpPr>
              <p:cNvPr id="651" name="Google Shape;651;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52" name="Google Shape;652;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53" name="Google Shape;653;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54" name="Google Shape;654;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655" name="Google Shape;655;p268"/>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56" name="Google Shape;656;p268"/>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57" name="Google Shape;657;p268"/>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58" name="Google Shape;658;p268"/>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59" name="Google Shape;659;p268"/>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
    <p:spTree>
      <p:nvGrpSpPr>
        <p:cNvPr id="1" name="Shape 660"/>
        <p:cNvGrpSpPr/>
        <p:nvPr/>
      </p:nvGrpSpPr>
      <p:grpSpPr>
        <a:xfrm>
          <a:off x="0" y="0"/>
          <a:ext cx="0" cy="0"/>
          <a:chOff x="0" y="0"/>
          <a:chExt cx="0" cy="0"/>
        </a:xfrm>
      </p:grpSpPr>
      <p:pic>
        <p:nvPicPr>
          <p:cNvPr id="661" name="Google Shape;661;p26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662" name="Google Shape;662;p26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63" name="Google Shape;663;p26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664" name="Google Shape;664;p269"/>
          <p:cNvGrpSpPr/>
          <p:nvPr/>
        </p:nvGrpSpPr>
        <p:grpSpPr>
          <a:xfrm>
            <a:off x="881517" y="2193743"/>
            <a:ext cx="7361989" cy="646462"/>
            <a:chOff x="881517" y="2219381"/>
            <a:chExt cx="7361989" cy="646462"/>
          </a:xfrm>
        </p:grpSpPr>
        <p:grpSp>
          <p:nvGrpSpPr>
            <p:cNvPr id="665" name="Google Shape;665;p269"/>
            <p:cNvGrpSpPr/>
            <p:nvPr/>
          </p:nvGrpSpPr>
          <p:grpSpPr>
            <a:xfrm>
              <a:off x="881517" y="2219381"/>
              <a:ext cx="397892" cy="646462"/>
              <a:chOff x="1400864" y="1624076"/>
              <a:chExt cx="560368" cy="910439"/>
            </a:xfrm>
          </p:grpSpPr>
          <p:grpSp>
            <p:nvGrpSpPr>
              <p:cNvPr id="666" name="Google Shape;666;p269"/>
              <p:cNvGrpSpPr/>
              <p:nvPr/>
            </p:nvGrpSpPr>
            <p:grpSpPr>
              <a:xfrm>
                <a:off x="1400864" y="1624076"/>
                <a:ext cx="560368" cy="825149"/>
                <a:chOff x="1342876" y="1647676"/>
                <a:chExt cx="560368" cy="825149"/>
              </a:xfrm>
            </p:grpSpPr>
            <p:sp>
              <p:nvSpPr>
                <p:cNvPr id="667" name="Google Shape;667;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68" name="Google Shape;668;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69" name="Google Shape;669;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70" name="Google Shape;670;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71" name="Google Shape;671;p269"/>
            <p:cNvGrpSpPr/>
            <p:nvPr/>
          </p:nvGrpSpPr>
          <p:grpSpPr>
            <a:xfrm>
              <a:off x="2622541" y="2219381"/>
              <a:ext cx="397892" cy="646462"/>
              <a:chOff x="1400864" y="1624076"/>
              <a:chExt cx="560368" cy="910439"/>
            </a:xfrm>
          </p:grpSpPr>
          <p:grpSp>
            <p:nvGrpSpPr>
              <p:cNvPr id="672" name="Google Shape;672;p269"/>
              <p:cNvGrpSpPr/>
              <p:nvPr/>
            </p:nvGrpSpPr>
            <p:grpSpPr>
              <a:xfrm>
                <a:off x="1400864" y="1624076"/>
                <a:ext cx="560368" cy="825149"/>
                <a:chOff x="1342876" y="1647676"/>
                <a:chExt cx="560368" cy="825149"/>
              </a:xfrm>
            </p:grpSpPr>
            <p:sp>
              <p:nvSpPr>
                <p:cNvPr id="673" name="Google Shape;673;p269"/>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74" name="Google Shape;674;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75" name="Google Shape;675;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76" name="Google Shape;676;p269"/>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77" name="Google Shape;677;p269"/>
            <p:cNvGrpSpPr/>
            <p:nvPr/>
          </p:nvGrpSpPr>
          <p:grpSpPr>
            <a:xfrm>
              <a:off x="4363565" y="2219381"/>
              <a:ext cx="397892" cy="646462"/>
              <a:chOff x="1400864" y="1624076"/>
              <a:chExt cx="560368" cy="910439"/>
            </a:xfrm>
          </p:grpSpPr>
          <p:grpSp>
            <p:nvGrpSpPr>
              <p:cNvPr id="678" name="Google Shape;678;p269"/>
              <p:cNvGrpSpPr/>
              <p:nvPr/>
            </p:nvGrpSpPr>
            <p:grpSpPr>
              <a:xfrm>
                <a:off x="1400864" y="1624076"/>
                <a:ext cx="560368" cy="825149"/>
                <a:chOff x="1342876" y="1647676"/>
                <a:chExt cx="560368" cy="825149"/>
              </a:xfrm>
            </p:grpSpPr>
            <p:sp>
              <p:nvSpPr>
                <p:cNvPr id="679" name="Google Shape;679;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80" name="Google Shape;680;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81" name="Google Shape;681;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82" name="Google Shape;682;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83" name="Google Shape;683;p269"/>
            <p:cNvGrpSpPr/>
            <p:nvPr/>
          </p:nvGrpSpPr>
          <p:grpSpPr>
            <a:xfrm>
              <a:off x="6104589" y="2219381"/>
              <a:ext cx="397892" cy="646462"/>
              <a:chOff x="1400864" y="1624076"/>
              <a:chExt cx="560368" cy="910439"/>
            </a:xfrm>
          </p:grpSpPr>
          <p:grpSp>
            <p:nvGrpSpPr>
              <p:cNvPr id="684" name="Google Shape;684;p269"/>
              <p:cNvGrpSpPr/>
              <p:nvPr/>
            </p:nvGrpSpPr>
            <p:grpSpPr>
              <a:xfrm>
                <a:off x="1400864" y="1624076"/>
                <a:ext cx="560368" cy="825149"/>
                <a:chOff x="1342876" y="1647676"/>
                <a:chExt cx="560368" cy="825149"/>
              </a:xfrm>
            </p:grpSpPr>
            <p:sp>
              <p:nvSpPr>
                <p:cNvPr id="685" name="Google Shape;685;p269"/>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86" name="Google Shape;686;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87" name="Google Shape;687;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88" name="Google Shape;688;p269"/>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89" name="Google Shape;689;p269"/>
            <p:cNvGrpSpPr/>
            <p:nvPr/>
          </p:nvGrpSpPr>
          <p:grpSpPr>
            <a:xfrm>
              <a:off x="7845614" y="2219381"/>
              <a:ext cx="397892" cy="646462"/>
              <a:chOff x="1400864" y="1624076"/>
              <a:chExt cx="560368" cy="910439"/>
            </a:xfrm>
          </p:grpSpPr>
          <p:grpSp>
            <p:nvGrpSpPr>
              <p:cNvPr id="690" name="Google Shape;690;p269"/>
              <p:cNvGrpSpPr/>
              <p:nvPr/>
            </p:nvGrpSpPr>
            <p:grpSpPr>
              <a:xfrm>
                <a:off x="1400864" y="1624076"/>
                <a:ext cx="560368" cy="825149"/>
                <a:chOff x="1342876" y="1647676"/>
                <a:chExt cx="560368" cy="825149"/>
              </a:xfrm>
            </p:grpSpPr>
            <p:sp>
              <p:nvSpPr>
                <p:cNvPr id="691" name="Google Shape;691;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92" name="Google Shape;692;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93" name="Google Shape;693;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94" name="Google Shape;694;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695" name="Google Shape;695;p269"/>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96" name="Google Shape;696;p269"/>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97" name="Google Shape;697;p269"/>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98" name="Google Shape;698;p269"/>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99" name="Google Shape;699;p269"/>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3">
    <p:spTree>
      <p:nvGrpSpPr>
        <p:cNvPr id="1" name="Shape 700"/>
        <p:cNvGrpSpPr/>
        <p:nvPr/>
      </p:nvGrpSpPr>
      <p:grpSpPr>
        <a:xfrm>
          <a:off x="0" y="0"/>
          <a:ext cx="0" cy="0"/>
          <a:chOff x="0" y="0"/>
          <a:chExt cx="0" cy="0"/>
        </a:xfrm>
      </p:grpSpPr>
      <p:pic>
        <p:nvPicPr>
          <p:cNvPr id="701" name="Google Shape;701;p27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02" name="Google Shape;702;p27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03" name="Google Shape;703;p27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704" name="Google Shape;704;p270"/>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705" name="Google Shape;705;p270"/>
          <p:cNvSpPr/>
          <p:nvPr/>
        </p:nvSpPr>
        <p:spPr>
          <a:xfrm>
            <a:off x="89548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sp>
        <p:nvSpPr>
          <p:cNvPr id="706" name="Google Shape;706;p270"/>
          <p:cNvSpPr/>
          <p:nvPr/>
        </p:nvSpPr>
        <p:spPr>
          <a:xfrm>
            <a:off x="283282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sp>
        <p:nvSpPr>
          <p:cNvPr id="707" name="Google Shape;707;p270"/>
          <p:cNvSpPr/>
          <p:nvPr/>
        </p:nvSpPr>
        <p:spPr>
          <a:xfrm>
            <a:off x="477016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sp>
        <p:nvSpPr>
          <p:cNvPr id="708" name="Google Shape;708;p270"/>
          <p:cNvSpPr/>
          <p:nvPr/>
        </p:nvSpPr>
        <p:spPr>
          <a:xfrm>
            <a:off x="670750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sp>
        <p:nvSpPr>
          <p:cNvPr id="709" name="Google Shape;709;p270"/>
          <p:cNvSpPr/>
          <p:nvPr/>
        </p:nvSpPr>
        <p:spPr>
          <a:xfrm>
            <a:off x="186415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sp>
        <p:nvSpPr>
          <p:cNvPr id="710" name="Google Shape;710;p270"/>
          <p:cNvSpPr/>
          <p:nvPr/>
        </p:nvSpPr>
        <p:spPr>
          <a:xfrm>
            <a:off x="380149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sp>
        <p:nvSpPr>
          <p:cNvPr id="711" name="Google Shape;711;p270"/>
          <p:cNvSpPr/>
          <p:nvPr/>
        </p:nvSpPr>
        <p:spPr>
          <a:xfrm>
            <a:off x="573883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sp>
        <p:nvSpPr>
          <p:cNvPr id="712" name="Google Shape;712;p270"/>
          <p:cNvSpPr/>
          <p:nvPr/>
        </p:nvSpPr>
        <p:spPr>
          <a:xfrm>
            <a:off x="767617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8</a:t>
            </a:r>
            <a:endParaRPr sz="1400" b="0" i="0" u="none" strike="noStrike" cap="none">
              <a:solidFill>
                <a:srgbClr val="000000"/>
              </a:solidFill>
              <a:latin typeface="Arial"/>
              <a:ea typeface="Arial"/>
              <a:cs typeface="Arial"/>
              <a:sym typeface="Arial"/>
            </a:endParaRPr>
          </a:p>
        </p:txBody>
      </p:sp>
      <p:sp>
        <p:nvSpPr>
          <p:cNvPr id="713" name="Google Shape;713;p270"/>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4" name="Google Shape;714;p270"/>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5" name="Google Shape;715;p270"/>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6" name="Google Shape;716;p270"/>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7" name="Google Shape;717;p270"/>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8" name="Google Shape;718;p270"/>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9" name="Google Shape;719;p270"/>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20" name="Google Shape;720;p270"/>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4">
    <p:spTree>
      <p:nvGrpSpPr>
        <p:cNvPr id="1" name="Shape 721"/>
        <p:cNvGrpSpPr/>
        <p:nvPr/>
      </p:nvGrpSpPr>
      <p:grpSpPr>
        <a:xfrm>
          <a:off x="0" y="0"/>
          <a:ext cx="0" cy="0"/>
          <a:chOff x="0" y="0"/>
          <a:chExt cx="0" cy="0"/>
        </a:xfrm>
      </p:grpSpPr>
      <p:pic>
        <p:nvPicPr>
          <p:cNvPr id="722" name="Google Shape;722;p27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23" name="Google Shape;723;p27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24" name="Google Shape;724;p27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725" name="Google Shape;725;p271"/>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726" name="Google Shape;726;p271"/>
          <p:cNvSpPr/>
          <p:nvPr/>
        </p:nvSpPr>
        <p:spPr>
          <a:xfrm>
            <a:off x="89548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sp>
        <p:nvSpPr>
          <p:cNvPr id="727" name="Google Shape;727;p271"/>
          <p:cNvSpPr/>
          <p:nvPr/>
        </p:nvSpPr>
        <p:spPr>
          <a:xfrm>
            <a:off x="283282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sp>
        <p:nvSpPr>
          <p:cNvPr id="728" name="Google Shape;728;p271"/>
          <p:cNvSpPr/>
          <p:nvPr/>
        </p:nvSpPr>
        <p:spPr>
          <a:xfrm>
            <a:off x="477016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sp>
        <p:nvSpPr>
          <p:cNvPr id="729" name="Google Shape;729;p271"/>
          <p:cNvSpPr/>
          <p:nvPr/>
        </p:nvSpPr>
        <p:spPr>
          <a:xfrm>
            <a:off x="670750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sp>
        <p:nvSpPr>
          <p:cNvPr id="730" name="Google Shape;730;p271"/>
          <p:cNvSpPr/>
          <p:nvPr/>
        </p:nvSpPr>
        <p:spPr>
          <a:xfrm>
            <a:off x="186415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sp>
        <p:nvSpPr>
          <p:cNvPr id="731" name="Google Shape;731;p271"/>
          <p:cNvSpPr/>
          <p:nvPr/>
        </p:nvSpPr>
        <p:spPr>
          <a:xfrm>
            <a:off x="380149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sp>
        <p:nvSpPr>
          <p:cNvPr id="732" name="Google Shape;732;p271"/>
          <p:cNvSpPr/>
          <p:nvPr/>
        </p:nvSpPr>
        <p:spPr>
          <a:xfrm>
            <a:off x="573883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sp>
        <p:nvSpPr>
          <p:cNvPr id="733" name="Google Shape;733;p271"/>
          <p:cNvSpPr/>
          <p:nvPr/>
        </p:nvSpPr>
        <p:spPr>
          <a:xfrm>
            <a:off x="767617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8</a:t>
            </a:r>
            <a:endParaRPr sz="1400" b="0" i="0" u="none" strike="noStrike" cap="none">
              <a:solidFill>
                <a:srgbClr val="000000"/>
              </a:solidFill>
              <a:latin typeface="Arial"/>
              <a:ea typeface="Arial"/>
              <a:cs typeface="Arial"/>
              <a:sym typeface="Arial"/>
            </a:endParaRPr>
          </a:p>
        </p:txBody>
      </p:sp>
      <p:sp>
        <p:nvSpPr>
          <p:cNvPr id="734" name="Google Shape;734;p271"/>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5" name="Google Shape;735;p271"/>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6" name="Google Shape;736;p271"/>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7" name="Google Shape;737;p271"/>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8" name="Google Shape;738;p271"/>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9" name="Google Shape;739;p271"/>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40" name="Google Shape;740;p271"/>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41" name="Google Shape;741;p271"/>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Thank you">
    <p:spTree>
      <p:nvGrpSpPr>
        <p:cNvPr id="1" name="Shape 45"/>
        <p:cNvGrpSpPr/>
        <p:nvPr/>
      </p:nvGrpSpPr>
      <p:grpSpPr>
        <a:xfrm>
          <a:off x="0" y="0"/>
          <a:ext cx="0" cy="0"/>
          <a:chOff x="0" y="0"/>
          <a:chExt cx="0" cy="0"/>
        </a:xfrm>
      </p:grpSpPr>
      <p:pic>
        <p:nvPicPr>
          <p:cNvPr id="46" name="Google Shape;46;p218" descr="Graphical user interface, application&#10;&#10;Description automatically generated"/>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47" name="Google Shape;47;p218"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5">
    <p:spTree>
      <p:nvGrpSpPr>
        <p:cNvPr id="1" name="Shape 742"/>
        <p:cNvGrpSpPr/>
        <p:nvPr/>
      </p:nvGrpSpPr>
      <p:grpSpPr>
        <a:xfrm>
          <a:off x="0" y="0"/>
          <a:ext cx="0" cy="0"/>
          <a:chOff x="0" y="0"/>
          <a:chExt cx="0" cy="0"/>
        </a:xfrm>
      </p:grpSpPr>
      <p:pic>
        <p:nvPicPr>
          <p:cNvPr id="743" name="Google Shape;743;p27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44" name="Google Shape;744;p27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45" name="Google Shape;745;p27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746" name="Google Shape;746;p272"/>
          <p:cNvCxnSpPr>
            <a:stCxn id="747"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747" name="Google Shape;747;p272"/>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748" name="Google Shape;748;p272"/>
          <p:cNvSpPr/>
          <p:nvPr/>
        </p:nvSpPr>
        <p:spPr>
          <a:xfrm>
            <a:off x="4387355" y="1481023"/>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749" name="Google Shape;749;p272"/>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750" name="Google Shape;750;p272"/>
          <p:cNvSpPr/>
          <p:nvPr/>
        </p:nvSpPr>
        <p:spPr>
          <a:xfrm>
            <a:off x="4387355" y="2694127"/>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751" name="Google Shape;751;p272"/>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752" name="Google Shape;752;p272"/>
          <p:cNvSpPr/>
          <p:nvPr/>
        </p:nvSpPr>
        <p:spPr>
          <a:xfrm>
            <a:off x="4387355" y="3907231"/>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753" name="Google Shape;753;p272"/>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754" name="Google Shape;754;p272"/>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5" name="Google Shape;755;p272"/>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6" name="Google Shape;756;p272"/>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7" name="Google Shape;757;p272"/>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8" name="Google Shape;758;p272"/>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9" name="Google Shape;759;p272"/>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60" name="Google Shape;760;p272"/>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6">
    <p:spTree>
      <p:nvGrpSpPr>
        <p:cNvPr id="1" name="Shape 761"/>
        <p:cNvGrpSpPr/>
        <p:nvPr/>
      </p:nvGrpSpPr>
      <p:grpSpPr>
        <a:xfrm>
          <a:off x="0" y="0"/>
          <a:ext cx="0" cy="0"/>
          <a:chOff x="0" y="0"/>
          <a:chExt cx="0" cy="0"/>
        </a:xfrm>
      </p:grpSpPr>
      <p:pic>
        <p:nvPicPr>
          <p:cNvPr id="762" name="Google Shape;762;p27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63" name="Google Shape;763;p27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64" name="Google Shape;764;p27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765" name="Google Shape;765;p273"/>
          <p:cNvCxnSpPr>
            <a:stCxn id="766"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766" name="Google Shape;766;p273"/>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767" name="Google Shape;767;p273"/>
          <p:cNvSpPr/>
          <p:nvPr/>
        </p:nvSpPr>
        <p:spPr>
          <a:xfrm>
            <a:off x="4387355" y="1481023"/>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768" name="Google Shape;768;p273"/>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769" name="Google Shape;769;p273"/>
          <p:cNvSpPr/>
          <p:nvPr/>
        </p:nvSpPr>
        <p:spPr>
          <a:xfrm>
            <a:off x="4387355" y="2694127"/>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770" name="Google Shape;770;p273"/>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771" name="Google Shape;771;p273"/>
          <p:cNvSpPr/>
          <p:nvPr/>
        </p:nvSpPr>
        <p:spPr>
          <a:xfrm>
            <a:off x="4387355" y="3907231"/>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772" name="Google Shape;772;p273"/>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773" name="Google Shape;773;p273"/>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4" name="Google Shape;774;p273"/>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5" name="Google Shape;775;p273"/>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6" name="Google Shape;776;p273"/>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7" name="Google Shape;777;p273"/>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8" name="Google Shape;778;p273"/>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9" name="Google Shape;779;p273"/>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7">
    <p:spTree>
      <p:nvGrpSpPr>
        <p:cNvPr id="1" name="Shape 780"/>
        <p:cNvGrpSpPr/>
        <p:nvPr/>
      </p:nvGrpSpPr>
      <p:grpSpPr>
        <a:xfrm>
          <a:off x="0" y="0"/>
          <a:ext cx="0" cy="0"/>
          <a:chOff x="0" y="0"/>
          <a:chExt cx="0" cy="0"/>
        </a:xfrm>
      </p:grpSpPr>
      <p:pic>
        <p:nvPicPr>
          <p:cNvPr id="781" name="Google Shape;781;p274"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82" name="Google Shape;782;p27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83" name="Google Shape;783;p27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784" name="Google Shape;784;p274"/>
          <p:cNvGrpSpPr/>
          <p:nvPr/>
        </p:nvGrpSpPr>
        <p:grpSpPr>
          <a:xfrm>
            <a:off x="914091" y="752041"/>
            <a:ext cx="7280306" cy="4126450"/>
            <a:chOff x="556442" y="752041"/>
            <a:chExt cx="7280306" cy="4126450"/>
          </a:xfrm>
        </p:grpSpPr>
        <p:cxnSp>
          <p:nvCxnSpPr>
            <p:cNvPr id="785" name="Google Shape;785;p274"/>
            <p:cNvCxnSpPr>
              <a:stCxn id="786" idx="6"/>
              <a:endCxn id="787" idx="0"/>
            </p:cNvCxnSpPr>
            <p:nvPr/>
          </p:nvCxnSpPr>
          <p:spPr>
            <a:xfrm rot="10800000" flipH="1">
              <a:off x="3133388" y="990067"/>
              <a:ext cx="818400" cy="1825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788" name="Google Shape;788;p274"/>
            <p:cNvCxnSpPr>
              <a:stCxn id="786" idx="6"/>
              <a:endCxn id="789" idx="0"/>
            </p:cNvCxnSpPr>
            <p:nvPr/>
          </p:nvCxnSpPr>
          <p:spPr>
            <a:xfrm rot="10800000" flipH="1">
              <a:off x="3133388" y="2206267"/>
              <a:ext cx="818400" cy="6090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790" name="Google Shape;790;p274"/>
            <p:cNvCxnSpPr>
              <a:stCxn id="786" idx="6"/>
              <a:endCxn id="791" idx="0"/>
            </p:cNvCxnSpPr>
            <p:nvPr/>
          </p:nvCxnSpPr>
          <p:spPr>
            <a:xfrm rot="10800000" flipH="1">
              <a:off x="3133388" y="2814667"/>
              <a:ext cx="818400" cy="6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792" name="Google Shape;792;p274"/>
            <p:cNvCxnSpPr>
              <a:stCxn id="786" idx="6"/>
              <a:endCxn id="793" idx="0"/>
            </p:cNvCxnSpPr>
            <p:nvPr/>
          </p:nvCxnSpPr>
          <p:spPr>
            <a:xfrm>
              <a:off x="3133388" y="2815267"/>
              <a:ext cx="818400" cy="18249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794" name="Google Shape;794;p274"/>
            <p:cNvCxnSpPr>
              <a:stCxn id="786" idx="6"/>
              <a:endCxn id="795" idx="0"/>
            </p:cNvCxnSpPr>
            <p:nvPr/>
          </p:nvCxnSpPr>
          <p:spPr>
            <a:xfrm>
              <a:off x="3133388" y="2815267"/>
              <a:ext cx="818400" cy="1216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796" name="Google Shape;796;p274"/>
            <p:cNvCxnSpPr>
              <a:stCxn id="786" idx="6"/>
              <a:endCxn id="797" idx="0"/>
            </p:cNvCxnSpPr>
            <p:nvPr/>
          </p:nvCxnSpPr>
          <p:spPr>
            <a:xfrm>
              <a:off x="3133388" y="2815267"/>
              <a:ext cx="818400" cy="6078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798" name="Google Shape;798;p274"/>
            <p:cNvCxnSpPr>
              <a:stCxn id="786" idx="6"/>
              <a:endCxn id="799" idx="0"/>
            </p:cNvCxnSpPr>
            <p:nvPr/>
          </p:nvCxnSpPr>
          <p:spPr>
            <a:xfrm rot="10800000" flipH="1">
              <a:off x="3133388" y="1598167"/>
              <a:ext cx="818400" cy="1217100"/>
            </a:xfrm>
            <a:prstGeom prst="bentConnector3">
              <a:avLst>
                <a:gd name="adj1" fmla="val 6299"/>
              </a:avLst>
            </a:prstGeom>
            <a:noFill/>
            <a:ln w="12700" cap="flat" cmpd="sng">
              <a:solidFill>
                <a:srgbClr val="D8D8D8"/>
              </a:solidFill>
              <a:prstDash val="solid"/>
              <a:round/>
              <a:headEnd type="none" w="sm" len="sm"/>
              <a:tailEnd type="none" w="sm" len="sm"/>
            </a:ln>
          </p:spPr>
        </p:cxnSp>
        <p:grpSp>
          <p:nvGrpSpPr>
            <p:cNvPr id="800" name="Google Shape;800;p274"/>
            <p:cNvGrpSpPr/>
            <p:nvPr/>
          </p:nvGrpSpPr>
          <p:grpSpPr>
            <a:xfrm>
              <a:off x="556442" y="1526794"/>
              <a:ext cx="2576946" cy="2576946"/>
              <a:chOff x="941492" y="1686560"/>
              <a:chExt cx="1876213" cy="1876213"/>
            </a:xfrm>
          </p:grpSpPr>
          <p:sp>
            <p:nvSpPr>
              <p:cNvPr id="786" name="Google Shape;786;p274"/>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01" name="Google Shape;801;p274"/>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02" name="Google Shape;802;p274"/>
            <p:cNvSpPr/>
            <p:nvPr/>
          </p:nvSpPr>
          <p:spPr>
            <a:xfrm>
              <a:off x="4529278" y="75204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03" name="Google Shape;803;p274"/>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787" name="Google Shape;787;p274"/>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04" name="Google Shape;804;p274"/>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05" name="Google Shape;805;p274"/>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799" name="Google Shape;799;p274"/>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06" name="Google Shape;806;p274"/>
            <p:cNvSpPr/>
            <p:nvPr/>
          </p:nvSpPr>
          <p:spPr>
            <a:xfrm>
              <a:off x="4529278" y="1968387"/>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07" name="Google Shape;807;p274"/>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789" name="Google Shape;789;p274"/>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08" name="Google Shape;808;p274"/>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09" name="Google Shape;809;p274"/>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791" name="Google Shape;791;p274"/>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10" name="Google Shape;810;p274"/>
            <p:cNvSpPr/>
            <p:nvPr/>
          </p:nvSpPr>
          <p:spPr>
            <a:xfrm>
              <a:off x="4529278" y="318522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11" name="Google Shape;811;p274"/>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797" name="Google Shape;797;p274"/>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12" name="Google Shape;812;p274"/>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13" name="Google Shape;813;p274"/>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795" name="Google Shape;795;p274"/>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14" name="Google Shape;814;p274"/>
            <p:cNvSpPr/>
            <p:nvPr/>
          </p:nvSpPr>
          <p:spPr>
            <a:xfrm>
              <a:off x="4529278" y="4402542"/>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15" name="Google Shape;815;p274"/>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793" name="Google Shape;793;p274"/>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16" name="Google Shape;816;p274"/>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17" name="Google Shape;817;p274"/>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18" name="Google Shape;818;p274"/>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19" name="Google Shape;819;p274"/>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20" name="Google Shape;820;p274"/>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21" name="Google Shape;821;p274"/>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22" name="Google Shape;822;p274"/>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23" name="Google Shape;823;p274"/>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8">
    <p:spTree>
      <p:nvGrpSpPr>
        <p:cNvPr id="1" name="Shape 824"/>
        <p:cNvGrpSpPr/>
        <p:nvPr/>
      </p:nvGrpSpPr>
      <p:grpSpPr>
        <a:xfrm>
          <a:off x="0" y="0"/>
          <a:ext cx="0" cy="0"/>
          <a:chOff x="0" y="0"/>
          <a:chExt cx="0" cy="0"/>
        </a:xfrm>
      </p:grpSpPr>
      <p:pic>
        <p:nvPicPr>
          <p:cNvPr id="825" name="Google Shape;825;p27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826" name="Google Shape;826;p27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27" name="Google Shape;827;p27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828" name="Google Shape;828;p275"/>
          <p:cNvGrpSpPr/>
          <p:nvPr/>
        </p:nvGrpSpPr>
        <p:grpSpPr>
          <a:xfrm>
            <a:off x="914091" y="752041"/>
            <a:ext cx="7280306" cy="4126450"/>
            <a:chOff x="556442" y="752041"/>
            <a:chExt cx="7280306" cy="4126450"/>
          </a:xfrm>
        </p:grpSpPr>
        <p:cxnSp>
          <p:nvCxnSpPr>
            <p:cNvPr id="829" name="Google Shape;829;p275"/>
            <p:cNvCxnSpPr>
              <a:stCxn id="830" idx="6"/>
              <a:endCxn id="831" idx="0"/>
            </p:cNvCxnSpPr>
            <p:nvPr/>
          </p:nvCxnSpPr>
          <p:spPr>
            <a:xfrm rot="10800000" flipH="1">
              <a:off x="3133388" y="990067"/>
              <a:ext cx="818400" cy="1825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32" name="Google Shape;832;p275"/>
            <p:cNvCxnSpPr>
              <a:stCxn id="830" idx="6"/>
              <a:endCxn id="833" idx="0"/>
            </p:cNvCxnSpPr>
            <p:nvPr/>
          </p:nvCxnSpPr>
          <p:spPr>
            <a:xfrm rot="10800000" flipH="1">
              <a:off x="3133388" y="2206267"/>
              <a:ext cx="818400" cy="6090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34" name="Google Shape;834;p275"/>
            <p:cNvCxnSpPr>
              <a:stCxn id="830" idx="6"/>
              <a:endCxn id="835" idx="0"/>
            </p:cNvCxnSpPr>
            <p:nvPr/>
          </p:nvCxnSpPr>
          <p:spPr>
            <a:xfrm rot="10800000" flipH="1">
              <a:off x="3133388" y="2814667"/>
              <a:ext cx="818400" cy="6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36" name="Google Shape;836;p275"/>
            <p:cNvCxnSpPr>
              <a:stCxn id="830" idx="6"/>
              <a:endCxn id="837" idx="0"/>
            </p:cNvCxnSpPr>
            <p:nvPr/>
          </p:nvCxnSpPr>
          <p:spPr>
            <a:xfrm>
              <a:off x="3133388" y="2815267"/>
              <a:ext cx="818400" cy="18249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38" name="Google Shape;838;p275"/>
            <p:cNvCxnSpPr>
              <a:stCxn id="830" idx="6"/>
              <a:endCxn id="839" idx="0"/>
            </p:cNvCxnSpPr>
            <p:nvPr/>
          </p:nvCxnSpPr>
          <p:spPr>
            <a:xfrm>
              <a:off x="3133388" y="2815267"/>
              <a:ext cx="818400" cy="1216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40" name="Google Shape;840;p275"/>
            <p:cNvCxnSpPr>
              <a:stCxn id="830" idx="6"/>
              <a:endCxn id="841" idx="0"/>
            </p:cNvCxnSpPr>
            <p:nvPr/>
          </p:nvCxnSpPr>
          <p:spPr>
            <a:xfrm>
              <a:off x="3133388" y="2815267"/>
              <a:ext cx="818400" cy="6078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42" name="Google Shape;842;p275"/>
            <p:cNvCxnSpPr>
              <a:stCxn id="830" idx="6"/>
              <a:endCxn id="843" idx="0"/>
            </p:cNvCxnSpPr>
            <p:nvPr/>
          </p:nvCxnSpPr>
          <p:spPr>
            <a:xfrm rot="10800000" flipH="1">
              <a:off x="3133388" y="1598167"/>
              <a:ext cx="818400" cy="1217100"/>
            </a:xfrm>
            <a:prstGeom prst="bentConnector3">
              <a:avLst>
                <a:gd name="adj1" fmla="val 6299"/>
              </a:avLst>
            </a:prstGeom>
            <a:noFill/>
            <a:ln w="12700" cap="flat" cmpd="sng">
              <a:solidFill>
                <a:srgbClr val="D8D8D8"/>
              </a:solidFill>
              <a:prstDash val="solid"/>
              <a:round/>
              <a:headEnd type="none" w="sm" len="sm"/>
              <a:tailEnd type="none" w="sm" len="sm"/>
            </a:ln>
          </p:spPr>
        </p:cxnSp>
        <p:grpSp>
          <p:nvGrpSpPr>
            <p:cNvPr id="844" name="Google Shape;844;p275"/>
            <p:cNvGrpSpPr/>
            <p:nvPr/>
          </p:nvGrpSpPr>
          <p:grpSpPr>
            <a:xfrm>
              <a:off x="556442" y="1526794"/>
              <a:ext cx="2576946" cy="2576946"/>
              <a:chOff x="941492" y="1686560"/>
              <a:chExt cx="1876213" cy="1876213"/>
            </a:xfrm>
          </p:grpSpPr>
          <p:sp>
            <p:nvSpPr>
              <p:cNvPr id="830" name="Google Shape;830;p275"/>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45" name="Google Shape;845;p275"/>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46" name="Google Shape;846;p275"/>
            <p:cNvSpPr/>
            <p:nvPr/>
          </p:nvSpPr>
          <p:spPr>
            <a:xfrm>
              <a:off x="4529278" y="75204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47" name="Google Shape;847;p275"/>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831" name="Google Shape;831;p275"/>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48" name="Google Shape;848;p275"/>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49" name="Google Shape;849;p275"/>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843" name="Google Shape;843;p275"/>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50" name="Google Shape;850;p275"/>
            <p:cNvSpPr/>
            <p:nvPr/>
          </p:nvSpPr>
          <p:spPr>
            <a:xfrm>
              <a:off x="4529278" y="1968387"/>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51" name="Google Shape;851;p275"/>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833" name="Google Shape;833;p275"/>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52" name="Google Shape;852;p275"/>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53" name="Google Shape;853;p275"/>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835" name="Google Shape;835;p275"/>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54" name="Google Shape;854;p275"/>
            <p:cNvSpPr/>
            <p:nvPr/>
          </p:nvSpPr>
          <p:spPr>
            <a:xfrm>
              <a:off x="4529278" y="318522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55" name="Google Shape;855;p275"/>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841" name="Google Shape;841;p275"/>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56" name="Google Shape;856;p275"/>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57" name="Google Shape;857;p275"/>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839" name="Google Shape;839;p275"/>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58" name="Google Shape;858;p275"/>
            <p:cNvSpPr/>
            <p:nvPr/>
          </p:nvSpPr>
          <p:spPr>
            <a:xfrm>
              <a:off x="4529278" y="4402542"/>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59" name="Google Shape;859;p275"/>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837" name="Google Shape;837;p275"/>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60" name="Google Shape;860;p275"/>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61" name="Google Shape;861;p275"/>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62" name="Google Shape;862;p275"/>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63" name="Google Shape;863;p275"/>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64" name="Google Shape;864;p275"/>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65" name="Google Shape;865;p275"/>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66" name="Google Shape;866;p275"/>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67" name="Google Shape;867;p275"/>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9">
    <p:spTree>
      <p:nvGrpSpPr>
        <p:cNvPr id="1" name="Shape 868"/>
        <p:cNvGrpSpPr/>
        <p:nvPr/>
      </p:nvGrpSpPr>
      <p:grpSpPr>
        <a:xfrm>
          <a:off x="0" y="0"/>
          <a:ext cx="0" cy="0"/>
          <a:chOff x="0" y="0"/>
          <a:chExt cx="0" cy="0"/>
        </a:xfrm>
      </p:grpSpPr>
      <p:sp>
        <p:nvSpPr>
          <p:cNvPr id="869" name="Google Shape;869;p276"/>
          <p:cNvSpPr/>
          <p:nvPr/>
        </p:nvSpPr>
        <p:spPr>
          <a:xfrm>
            <a:off x="0" y="1"/>
            <a:ext cx="9143999" cy="5143499"/>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870" name="Google Shape;870;p27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871" name="Google Shape;871;p27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72" name="Google Shape;872;p27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873" name="Google Shape;873;p276"/>
          <p:cNvGrpSpPr/>
          <p:nvPr/>
        </p:nvGrpSpPr>
        <p:grpSpPr>
          <a:xfrm>
            <a:off x="716012" y="759582"/>
            <a:ext cx="3556067" cy="4132337"/>
            <a:chOff x="520700" y="759582"/>
            <a:chExt cx="3556067" cy="4132337"/>
          </a:xfrm>
        </p:grpSpPr>
        <p:cxnSp>
          <p:nvCxnSpPr>
            <p:cNvPr id="874" name="Google Shape;874;p276"/>
            <p:cNvCxnSpPr>
              <a:stCxn id="875" idx="6"/>
              <a:endCxn id="876" idx="2"/>
            </p:cNvCxnSpPr>
            <p:nvPr/>
          </p:nvCxnSpPr>
          <p:spPr>
            <a:xfrm rot="10800000" flipH="1">
              <a:off x="2484438" y="9690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77" name="Google Shape;877;p276"/>
            <p:cNvCxnSpPr>
              <a:stCxn id="875" idx="6"/>
              <a:endCxn id="878" idx="2"/>
            </p:cNvCxnSpPr>
            <p:nvPr/>
          </p:nvCxnSpPr>
          <p:spPr>
            <a:xfrm rot="10800000" flipH="1">
              <a:off x="2484438" y="15882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79" name="Google Shape;879;p276"/>
            <p:cNvCxnSpPr>
              <a:stCxn id="875" idx="6"/>
              <a:endCxn id="880" idx="2"/>
            </p:cNvCxnSpPr>
            <p:nvPr/>
          </p:nvCxnSpPr>
          <p:spPr>
            <a:xfrm rot="10800000" flipH="1">
              <a:off x="2484438" y="2206551"/>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81" name="Google Shape;881;p276"/>
            <p:cNvCxnSpPr>
              <a:stCxn id="875" idx="6"/>
              <a:endCxn id="882" idx="2"/>
            </p:cNvCxnSpPr>
            <p:nvPr/>
          </p:nvCxnSpPr>
          <p:spPr>
            <a:xfrm>
              <a:off x="2484438" y="28257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83" name="Google Shape;883;p276"/>
            <p:cNvCxnSpPr>
              <a:stCxn id="875" idx="6"/>
              <a:endCxn id="884" idx="2"/>
            </p:cNvCxnSpPr>
            <p:nvPr/>
          </p:nvCxnSpPr>
          <p:spPr>
            <a:xfrm>
              <a:off x="2484438" y="28257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85" name="Google Shape;885;p276"/>
            <p:cNvCxnSpPr>
              <a:stCxn id="875" idx="6"/>
              <a:endCxn id="886" idx="2"/>
            </p:cNvCxnSpPr>
            <p:nvPr/>
          </p:nvCxnSpPr>
          <p:spPr>
            <a:xfrm>
              <a:off x="2484438" y="2825750"/>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87" name="Google Shape;887;p276"/>
            <p:cNvCxnSpPr>
              <a:endCxn id="888"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875" name="Google Shape;875;p276"/>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889" name="Google Shape;889;p276"/>
            <p:cNvGrpSpPr/>
            <p:nvPr/>
          </p:nvGrpSpPr>
          <p:grpSpPr>
            <a:xfrm>
              <a:off x="3420306" y="759582"/>
              <a:ext cx="656461" cy="4132337"/>
              <a:chOff x="3522182" y="752447"/>
              <a:chExt cx="656468" cy="4132036"/>
            </a:xfrm>
          </p:grpSpPr>
          <p:grpSp>
            <p:nvGrpSpPr>
              <p:cNvPr id="890" name="Google Shape;890;p276"/>
              <p:cNvGrpSpPr/>
              <p:nvPr/>
            </p:nvGrpSpPr>
            <p:grpSpPr>
              <a:xfrm>
                <a:off x="3522182" y="752447"/>
                <a:ext cx="656468" cy="419144"/>
                <a:chOff x="3522182" y="782927"/>
                <a:chExt cx="656468" cy="419144"/>
              </a:xfrm>
            </p:grpSpPr>
            <p:sp>
              <p:nvSpPr>
                <p:cNvPr id="876" name="Google Shape;876;p276"/>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91" name="Google Shape;891;p276"/>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nvGrpSpPr>
              <p:cNvPr id="892" name="Google Shape;892;p276"/>
              <p:cNvGrpSpPr/>
              <p:nvPr/>
            </p:nvGrpSpPr>
            <p:grpSpPr>
              <a:xfrm>
                <a:off x="3522182" y="1371527"/>
                <a:ext cx="656467" cy="419144"/>
                <a:chOff x="3522182" y="1395657"/>
                <a:chExt cx="656467" cy="419144"/>
              </a:xfrm>
            </p:grpSpPr>
            <p:sp>
              <p:nvSpPr>
                <p:cNvPr id="878" name="Google Shape;878;p276"/>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93" name="Google Shape;893;p276"/>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894" name="Google Shape;894;p276"/>
              <p:cNvGrpSpPr/>
              <p:nvPr/>
            </p:nvGrpSpPr>
            <p:grpSpPr>
              <a:xfrm>
                <a:off x="3522182" y="3228607"/>
                <a:ext cx="656467" cy="417878"/>
                <a:chOff x="3522182" y="3233686"/>
                <a:chExt cx="656467" cy="417878"/>
              </a:xfrm>
            </p:grpSpPr>
            <p:sp>
              <p:nvSpPr>
                <p:cNvPr id="886" name="Google Shape;886;p276"/>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95" name="Google Shape;895;p276"/>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grpSp>
          <p:grpSp>
            <p:nvGrpSpPr>
              <p:cNvPr id="896" name="Google Shape;896;p276"/>
              <p:cNvGrpSpPr/>
              <p:nvPr/>
            </p:nvGrpSpPr>
            <p:grpSpPr>
              <a:xfrm>
                <a:off x="3522182" y="3846259"/>
                <a:ext cx="656467" cy="419144"/>
                <a:chOff x="3522182" y="3844987"/>
                <a:chExt cx="656467" cy="419144"/>
              </a:xfrm>
            </p:grpSpPr>
            <p:sp>
              <p:nvSpPr>
                <p:cNvPr id="884" name="Google Shape;884;p276"/>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97" name="Google Shape;897;p276"/>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grpSp>
          <p:grpSp>
            <p:nvGrpSpPr>
              <p:cNvPr id="898" name="Google Shape;898;p276"/>
              <p:cNvGrpSpPr/>
              <p:nvPr/>
            </p:nvGrpSpPr>
            <p:grpSpPr>
              <a:xfrm>
                <a:off x="3522182" y="1990447"/>
                <a:ext cx="656467" cy="417878"/>
                <a:chOff x="3522182" y="2008227"/>
                <a:chExt cx="656467" cy="417878"/>
              </a:xfrm>
            </p:grpSpPr>
            <p:sp>
              <p:nvSpPr>
                <p:cNvPr id="880" name="Google Shape;880;p276"/>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99" name="Google Shape;899;p276"/>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900" name="Google Shape;900;p276"/>
              <p:cNvGrpSpPr/>
              <p:nvPr/>
            </p:nvGrpSpPr>
            <p:grpSpPr>
              <a:xfrm>
                <a:off x="3522182" y="2609527"/>
                <a:ext cx="656467" cy="417878"/>
                <a:chOff x="3522182" y="2620957"/>
                <a:chExt cx="656467" cy="417878"/>
              </a:xfrm>
            </p:grpSpPr>
            <p:sp>
              <p:nvSpPr>
                <p:cNvPr id="888" name="Google Shape;888;p276"/>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01" name="Google Shape;901;p276"/>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902" name="Google Shape;902;p276"/>
              <p:cNvGrpSpPr/>
              <p:nvPr/>
            </p:nvGrpSpPr>
            <p:grpSpPr>
              <a:xfrm>
                <a:off x="3522182" y="4465339"/>
                <a:ext cx="656467" cy="419144"/>
                <a:chOff x="3522182" y="4457719"/>
                <a:chExt cx="656467" cy="419144"/>
              </a:xfrm>
            </p:grpSpPr>
            <p:sp>
              <p:nvSpPr>
                <p:cNvPr id="882" name="Google Shape;882;p276"/>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03" name="Google Shape;903;p276"/>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grpSp>
        </p:grpSp>
      </p:grpSp>
      <p:sp>
        <p:nvSpPr>
          <p:cNvPr id="904" name="Google Shape;904;p276"/>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5" name="Google Shape;905;p276"/>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6" name="Google Shape;906;p276"/>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7" name="Google Shape;907;p276"/>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8" name="Google Shape;908;p276"/>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9" name="Google Shape;909;p276"/>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10" name="Google Shape;910;p276"/>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11" name="Google Shape;911;p276"/>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0">
    <p:spTree>
      <p:nvGrpSpPr>
        <p:cNvPr id="1" name="Shape 912"/>
        <p:cNvGrpSpPr/>
        <p:nvPr/>
      </p:nvGrpSpPr>
      <p:grpSpPr>
        <a:xfrm>
          <a:off x="0" y="0"/>
          <a:ext cx="0" cy="0"/>
          <a:chOff x="0" y="0"/>
          <a:chExt cx="0" cy="0"/>
        </a:xfrm>
      </p:grpSpPr>
      <p:sp>
        <p:nvSpPr>
          <p:cNvPr id="913" name="Google Shape;913;p277"/>
          <p:cNvSpPr/>
          <p:nvPr/>
        </p:nvSpPr>
        <p:spPr>
          <a:xfrm>
            <a:off x="0" y="1"/>
            <a:ext cx="9143999" cy="5143499"/>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914" name="Google Shape;914;p27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915" name="Google Shape;915;p27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16" name="Google Shape;916;p27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917" name="Google Shape;917;p277"/>
          <p:cNvGrpSpPr/>
          <p:nvPr/>
        </p:nvGrpSpPr>
        <p:grpSpPr>
          <a:xfrm>
            <a:off x="716012" y="759582"/>
            <a:ext cx="3556067" cy="4132337"/>
            <a:chOff x="520700" y="759582"/>
            <a:chExt cx="3556067" cy="4132337"/>
          </a:xfrm>
        </p:grpSpPr>
        <p:cxnSp>
          <p:nvCxnSpPr>
            <p:cNvPr id="918" name="Google Shape;918;p277"/>
            <p:cNvCxnSpPr>
              <a:stCxn id="919" idx="6"/>
              <a:endCxn id="920" idx="2"/>
            </p:cNvCxnSpPr>
            <p:nvPr/>
          </p:nvCxnSpPr>
          <p:spPr>
            <a:xfrm rot="10800000" flipH="1">
              <a:off x="2484438" y="9690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21" name="Google Shape;921;p277"/>
            <p:cNvCxnSpPr>
              <a:stCxn id="919" idx="6"/>
              <a:endCxn id="922" idx="2"/>
            </p:cNvCxnSpPr>
            <p:nvPr/>
          </p:nvCxnSpPr>
          <p:spPr>
            <a:xfrm rot="10800000" flipH="1">
              <a:off x="2484438" y="15882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23" name="Google Shape;923;p277"/>
            <p:cNvCxnSpPr>
              <a:stCxn id="919" idx="6"/>
              <a:endCxn id="924" idx="2"/>
            </p:cNvCxnSpPr>
            <p:nvPr/>
          </p:nvCxnSpPr>
          <p:spPr>
            <a:xfrm rot="10800000" flipH="1">
              <a:off x="2484438" y="2206551"/>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25" name="Google Shape;925;p277"/>
            <p:cNvCxnSpPr>
              <a:stCxn id="919" idx="6"/>
              <a:endCxn id="926" idx="2"/>
            </p:cNvCxnSpPr>
            <p:nvPr/>
          </p:nvCxnSpPr>
          <p:spPr>
            <a:xfrm>
              <a:off x="2484438" y="28257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27" name="Google Shape;927;p277"/>
            <p:cNvCxnSpPr>
              <a:stCxn id="919" idx="6"/>
              <a:endCxn id="928" idx="2"/>
            </p:cNvCxnSpPr>
            <p:nvPr/>
          </p:nvCxnSpPr>
          <p:spPr>
            <a:xfrm>
              <a:off x="2484438" y="28257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29" name="Google Shape;929;p277"/>
            <p:cNvCxnSpPr>
              <a:stCxn id="919" idx="6"/>
              <a:endCxn id="930" idx="2"/>
            </p:cNvCxnSpPr>
            <p:nvPr/>
          </p:nvCxnSpPr>
          <p:spPr>
            <a:xfrm>
              <a:off x="2484438" y="2825750"/>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31" name="Google Shape;931;p277"/>
            <p:cNvCxnSpPr>
              <a:endCxn id="932"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919" name="Google Shape;919;p277"/>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933" name="Google Shape;933;p277"/>
            <p:cNvGrpSpPr/>
            <p:nvPr/>
          </p:nvGrpSpPr>
          <p:grpSpPr>
            <a:xfrm>
              <a:off x="3420306" y="759582"/>
              <a:ext cx="656461" cy="4132337"/>
              <a:chOff x="3522182" y="752447"/>
              <a:chExt cx="656468" cy="4132036"/>
            </a:xfrm>
          </p:grpSpPr>
          <p:grpSp>
            <p:nvGrpSpPr>
              <p:cNvPr id="934" name="Google Shape;934;p277"/>
              <p:cNvGrpSpPr/>
              <p:nvPr/>
            </p:nvGrpSpPr>
            <p:grpSpPr>
              <a:xfrm>
                <a:off x="3522182" y="752447"/>
                <a:ext cx="656468" cy="419144"/>
                <a:chOff x="3522182" y="782927"/>
                <a:chExt cx="656468" cy="419144"/>
              </a:xfrm>
            </p:grpSpPr>
            <p:sp>
              <p:nvSpPr>
                <p:cNvPr id="920" name="Google Shape;920;p277"/>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5" name="Google Shape;935;p277"/>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nvGrpSpPr>
              <p:cNvPr id="936" name="Google Shape;936;p277"/>
              <p:cNvGrpSpPr/>
              <p:nvPr/>
            </p:nvGrpSpPr>
            <p:grpSpPr>
              <a:xfrm>
                <a:off x="3522182" y="1371527"/>
                <a:ext cx="656467" cy="419144"/>
                <a:chOff x="3522182" y="1395657"/>
                <a:chExt cx="656467" cy="419144"/>
              </a:xfrm>
            </p:grpSpPr>
            <p:sp>
              <p:nvSpPr>
                <p:cNvPr id="922" name="Google Shape;922;p277"/>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7" name="Google Shape;937;p277"/>
                <p:cNvSpPr/>
                <p:nvPr/>
              </p:nvSpPr>
              <p:spPr>
                <a:xfrm>
                  <a:off x="3759470" y="139565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938" name="Google Shape;938;p277"/>
              <p:cNvGrpSpPr/>
              <p:nvPr/>
            </p:nvGrpSpPr>
            <p:grpSpPr>
              <a:xfrm>
                <a:off x="3522182" y="3228607"/>
                <a:ext cx="656467" cy="417878"/>
                <a:chOff x="3522182" y="3233686"/>
                <a:chExt cx="656467" cy="417878"/>
              </a:xfrm>
            </p:grpSpPr>
            <p:sp>
              <p:nvSpPr>
                <p:cNvPr id="930" name="Google Shape;930;p277"/>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9" name="Google Shape;939;p277"/>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grpSp>
          <p:grpSp>
            <p:nvGrpSpPr>
              <p:cNvPr id="940" name="Google Shape;940;p277"/>
              <p:cNvGrpSpPr/>
              <p:nvPr/>
            </p:nvGrpSpPr>
            <p:grpSpPr>
              <a:xfrm>
                <a:off x="3522182" y="3846259"/>
                <a:ext cx="656467" cy="419144"/>
                <a:chOff x="3522182" y="3844987"/>
                <a:chExt cx="656467" cy="419144"/>
              </a:xfrm>
            </p:grpSpPr>
            <p:sp>
              <p:nvSpPr>
                <p:cNvPr id="928" name="Google Shape;928;p277"/>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41" name="Google Shape;941;p277"/>
                <p:cNvSpPr/>
                <p:nvPr/>
              </p:nvSpPr>
              <p:spPr>
                <a:xfrm>
                  <a:off x="3759470" y="384498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grpSp>
          <p:grpSp>
            <p:nvGrpSpPr>
              <p:cNvPr id="942" name="Google Shape;942;p277"/>
              <p:cNvGrpSpPr/>
              <p:nvPr/>
            </p:nvGrpSpPr>
            <p:grpSpPr>
              <a:xfrm>
                <a:off x="3522182" y="1990447"/>
                <a:ext cx="656467" cy="417878"/>
                <a:chOff x="3522182" y="2008227"/>
                <a:chExt cx="656467" cy="417878"/>
              </a:xfrm>
            </p:grpSpPr>
            <p:sp>
              <p:nvSpPr>
                <p:cNvPr id="924" name="Google Shape;924;p277"/>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43" name="Google Shape;943;p277"/>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944" name="Google Shape;944;p277"/>
              <p:cNvGrpSpPr/>
              <p:nvPr/>
            </p:nvGrpSpPr>
            <p:grpSpPr>
              <a:xfrm>
                <a:off x="3522182" y="2609527"/>
                <a:ext cx="656467" cy="417878"/>
                <a:chOff x="3522182" y="2620957"/>
                <a:chExt cx="656467" cy="417878"/>
              </a:xfrm>
            </p:grpSpPr>
            <p:sp>
              <p:nvSpPr>
                <p:cNvPr id="932" name="Google Shape;932;p277"/>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45" name="Google Shape;945;p277"/>
                <p:cNvSpPr/>
                <p:nvPr/>
              </p:nvSpPr>
              <p:spPr>
                <a:xfrm>
                  <a:off x="3759470" y="2620957"/>
                  <a:ext cx="419179" cy="417878"/>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946" name="Google Shape;946;p277"/>
              <p:cNvGrpSpPr/>
              <p:nvPr/>
            </p:nvGrpSpPr>
            <p:grpSpPr>
              <a:xfrm>
                <a:off x="3522182" y="4465339"/>
                <a:ext cx="656467" cy="419144"/>
                <a:chOff x="3522182" y="4457719"/>
                <a:chExt cx="656467" cy="419144"/>
              </a:xfrm>
            </p:grpSpPr>
            <p:sp>
              <p:nvSpPr>
                <p:cNvPr id="926" name="Google Shape;926;p277"/>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47" name="Google Shape;947;p277"/>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grpSp>
        </p:grpSp>
      </p:grpSp>
      <p:sp>
        <p:nvSpPr>
          <p:cNvPr id="948" name="Google Shape;948;p277"/>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49" name="Google Shape;949;p277"/>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50" name="Google Shape;950;p277"/>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51" name="Google Shape;951;p277"/>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52" name="Google Shape;952;p277"/>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53" name="Google Shape;953;p277"/>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54" name="Google Shape;954;p277"/>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55" name="Google Shape;955;p277"/>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1">
    <p:spTree>
      <p:nvGrpSpPr>
        <p:cNvPr id="1" name="Shape 956"/>
        <p:cNvGrpSpPr/>
        <p:nvPr/>
      </p:nvGrpSpPr>
      <p:grpSpPr>
        <a:xfrm>
          <a:off x="0" y="0"/>
          <a:ext cx="0" cy="0"/>
          <a:chOff x="0" y="0"/>
          <a:chExt cx="0" cy="0"/>
        </a:xfrm>
      </p:grpSpPr>
      <p:sp>
        <p:nvSpPr>
          <p:cNvPr id="957" name="Google Shape;957;p278"/>
          <p:cNvSpPr/>
          <p:nvPr/>
        </p:nvSpPr>
        <p:spPr>
          <a:xfrm>
            <a:off x="0" y="1"/>
            <a:ext cx="9143999" cy="5143499"/>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958" name="Google Shape;958;p27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959" name="Google Shape;959;p27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60" name="Google Shape;960;p27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961" name="Google Shape;961;p278"/>
          <p:cNvGrpSpPr/>
          <p:nvPr/>
        </p:nvGrpSpPr>
        <p:grpSpPr>
          <a:xfrm>
            <a:off x="716012" y="759582"/>
            <a:ext cx="3556067" cy="4132337"/>
            <a:chOff x="520700" y="759582"/>
            <a:chExt cx="3556067" cy="4132337"/>
          </a:xfrm>
        </p:grpSpPr>
        <p:cxnSp>
          <p:nvCxnSpPr>
            <p:cNvPr id="962" name="Google Shape;962;p278"/>
            <p:cNvCxnSpPr>
              <a:stCxn id="963" idx="6"/>
              <a:endCxn id="964" idx="2"/>
            </p:cNvCxnSpPr>
            <p:nvPr/>
          </p:nvCxnSpPr>
          <p:spPr>
            <a:xfrm rot="10800000" flipH="1">
              <a:off x="2484438" y="9690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65" name="Google Shape;965;p278"/>
            <p:cNvCxnSpPr>
              <a:stCxn id="963" idx="6"/>
              <a:endCxn id="966" idx="2"/>
            </p:cNvCxnSpPr>
            <p:nvPr/>
          </p:nvCxnSpPr>
          <p:spPr>
            <a:xfrm rot="10800000" flipH="1">
              <a:off x="2484438" y="15882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67" name="Google Shape;967;p278"/>
            <p:cNvCxnSpPr>
              <a:stCxn id="963" idx="6"/>
              <a:endCxn id="968" idx="2"/>
            </p:cNvCxnSpPr>
            <p:nvPr/>
          </p:nvCxnSpPr>
          <p:spPr>
            <a:xfrm rot="10800000" flipH="1">
              <a:off x="2484438" y="2206551"/>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69" name="Google Shape;969;p278"/>
            <p:cNvCxnSpPr>
              <a:stCxn id="963" idx="6"/>
              <a:endCxn id="970" idx="2"/>
            </p:cNvCxnSpPr>
            <p:nvPr/>
          </p:nvCxnSpPr>
          <p:spPr>
            <a:xfrm>
              <a:off x="2484438" y="28257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71" name="Google Shape;971;p278"/>
            <p:cNvCxnSpPr>
              <a:stCxn id="963" idx="6"/>
              <a:endCxn id="972" idx="2"/>
            </p:cNvCxnSpPr>
            <p:nvPr/>
          </p:nvCxnSpPr>
          <p:spPr>
            <a:xfrm>
              <a:off x="2484438" y="28257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73" name="Google Shape;973;p278"/>
            <p:cNvCxnSpPr>
              <a:stCxn id="963" idx="6"/>
              <a:endCxn id="974" idx="2"/>
            </p:cNvCxnSpPr>
            <p:nvPr/>
          </p:nvCxnSpPr>
          <p:spPr>
            <a:xfrm>
              <a:off x="2484438" y="2825750"/>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75" name="Google Shape;975;p278"/>
            <p:cNvCxnSpPr>
              <a:endCxn id="976"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963" name="Google Shape;963;p278"/>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977" name="Google Shape;977;p278"/>
            <p:cNvGrpSpPr/>
            <p:nvPr/>
          </p:nvGrpSpPr>
          <p:grpSpPr>
            <a:xfrm>
              <a:off x="3420306" y="759582"/>
              <a:ext cx="656461" cy="4132337"/>
              <a:chOff x="3522182" y="752447"/>
              <a:chExt cx="656468" cy="4132036"/>
            </a:xfrm>
          </p:grpSpPr>
          <p:grpSp>
            <p:nvGrpSpPr>
              <p:cNvPr id="978" name="Google Shape;978;p278"/>
              <p:cNvGrpSpPr/>
              <p:nvPr/>
            </p:nvGrpSpPr>
            <p:grpSpPr>
              <a:xfrm>
                <a:off x="3522182" y="752447"/>
                <a:ext cx="656468" cy="419144"/>
                <a:chOff x="3522182" y="782927"/>
                <a:chExt cx="656468" cy="419144"/>
              </a:xfrm>
            </p:grpSpPr>
            <p:sp>
              <p:nvSpPr>
                <p:cNvPr id="964" name="Google Shape;964;p278"/>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79" name="Google Shape;979;p278"/>
                <p:cNvSpPr/>
                <p:nvPr/>
              </p:nvSpPr>
              <p:spPr>
                <a:xfrm>
                  <a:off x="3759471" y="782927"/>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nvGrpSpPr>
              <p:cNvPr id="980" name="Google Shape;980;p278"/>
              <p:cNvGrpSpPr/>
              <p:nvPr/>
            </p:nvGrpSpPr>
            <p:grpSpPr>
              <a:xfrm>
                <a:off x="3522182" y="1371527"/>
                <a:ext cx="656467" cy="419144"/>
                <a:chOff x="3522182" y="1395657"/>
                <a:chExt cx="656467" cy="419144"/>
              </a:xfrm>
            </p:grpSpPr>
            <p:sp>
              <p:nvSpPr>
                <p:cNvPr id="966" name="Google Shape;966;p278"/>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81" name="Google Shape;981;p278"/>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982" name="Google Shape;982;p278"/>
              <p:cNvGrpSpPr/>
              <p:nvPr/>
            </p:nvGrpSpPr>
            <p:grpSpPr>
              <a:xfrm>
                <a:off x="3522182" y="3228607"/>
                <a:ext cx="656467" cy="417878"/>
                <a:chOff x="3522182" y="3233686"/>
                <a:chExt cx="656467" cy="417878"/>
              </a:xfrm>
            </p:grpSpPr>
            <p:sp>
              <p:nvSpPr>
                <p:cNvPr id="974" name="Google Shape;974;p278"/>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83" name="Google Shape;983;p278"/>
                <p:cNvSpPr/>
                <p:nvPr/>
              </p:nvSpPr>
              <p:spPr>
                <a:xfrm>
                  <a:off x="3759470" y="3233686"/>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grpSp>
          <p:grpSp>
            <p:nvGrpSpPr>
              <p:cNvPr id="984" name="Google Shape;984;p278"/>
              <p:cNvGrpSpPr/>
              <p:nvPr/>
            </p:nvGrpSpPr>
            <p:grpSpPr>
              <a:xfrm>
                <a:off x="3522182" y="3846259"/>
                <a:ext cx="656467" cy="419144"/>
                <a:chOff x="3522182" y="3844987"/>
                <a:chExt cx="656467" cy="419144"/>
              </a:xfrm>
            </p:grpSpPr>
            <p:sp>
              <p:nvSpPr>
                <p:cNvPr id="972" name="Google Shape;972;p278"/>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85" name="Google Shape;985;p278"/>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grpSp>
          <p:grpSp>
            <p:nvGrpSpPr>
              <p:cNvPr id="986" name="Google Shape;986;p278"/>
              <p:cNvGrpSpPr/>
              <p:nvPr/>
            </p:nvGrpSpPr>
            <p:grpSpPr>
              <a:xfrm>
                <a:off x="3522182" y="1990447"/>
                <a:ext cx="656467" cy="417878"/>
                <a:chOff x="3522182" y="2008227"/>
                <a:chExt cx="656467" cy="417878"/>
              </a:xfrm>
            </p:grpSpPr>
            <p:sp>
              <p:nvSpPr>
                <p:cNvPr id="968" name="Google Shape;968;p278"/>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87" name="Google Shape;987;p278"/>
                <p:cNvSpPr/>
                <p:nvPr/>
              </p:nvSpPr>
              <p:spPr>
                <a:xfrm>
                  <a:off x="3759470" y="2008227"/>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988" name="Google Shape;988;p278"/>
              <p:cNvGrpSpPr/>
              <p:nvPr/>
            </p:nvGrpSpPr>
            <p:grpSpPr>
              <a:xfrm>
                <a:off x="3522182" y="2609527"/>
                <a:ext cx="656467" cy="417878"/>
                <a:chOff x="3522182" y="2620957"/>
                <a:chExt cx="656467" cy="417878"/>
              </a:xfrm>
            </p:grpSpPr>
            <p:sp>
              <p:nvSpPr>
                <p:cNvPr id="976" name="Google Shape;976;p278"/>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89" name="Google Shape;989;p278"/>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990" name="Google Shape;990;p278"/>
              <p:cNvGrpSpPr/>
              <p:nvPr/>
            </p:nvGrpSpPr>
            <p:grpSpPr>
              <a:xfrm>
                <a:off x="3522182" y="4465339"/>
                <a:ext cx="656467" cy="419144"/>
                <a:chOff x="3522182" y="4457719"/>
                <a:chExt cx="656467" cy="419144"/>
              </a:xfrm>
            </p:grpSpPr>
            <p:sp>
              <p:nvSpPr>
                <p:cNvPr id="970" name="Google Shape;970;p278"/>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91" name="Google Shape;991;p278"/>
                <p:cNvSpPr/>
                <p:nvPr/>
              </p:nvSpPr>
              <p:spPr>
                <a:xfrm>
                  <a:off x="3759470" y="4457719"/>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grpSp>
        </p:grpSp>
      </p:grpSp>
      <p:sp>
        <p:nvSpPr>
          <p:cNvPr id="992" name="Google Shape;992;p278"/>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3" name="Google Shape;993;p278"/>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4" name="Google Shape;994;p278"/>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5" name="Google Shape;995;p278"/>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6" name="Google Shape;996;p278"/>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7" name="Google Shape;997;p278"/>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8" name="Google Shape;998;p278"/>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9" name="Google Shape;999;p278"/>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2">
    <p:spTree>
      <p:nvGrpSpPr>
        <p:cNvPr id="1" name="Shape 1000"/>
        <p:cNvGrpSpPr/>
        <p:nvPr/>
      </p:nvGrpSpPr>
      <p:grpSpPr>
        <a:xfrm>
          <a:off x="0" y="0"/>
          <a:ext cx="0" cy="0"/>
          <a:chOff x="0" y="0"/>
          <a:chExt cx="0" cy="0"/>
        </a:xfrm>
      </p:grpSpPr>
      <p:pic>
        <p:nvPicPr>
          <p:cNvPr id="1001" name="Google Shape;1001;p27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02" name="Google Shape;1002;p27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03" name="Google Shape;1003;p27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04" name="Google Shape;1004;p279"/>
          <p:cNvGrpSpPr/>
          <p:nvPr/>
        </p:nvGrpSpPr>
        <p:grpSpPr>
          <a:xfrm>
            <a:off x="1060707" y="857568"/>
            <a:ext cx="3060700" cy="3921125"/>
            <a:chOff x="520700" y="865188"/>
            <a:chExt cx="3060700" cy="3921125"/>
          </a:xfrm>
        </p:grpSpPr>
        <p:cxnSp>
          <p:nvCxnSpPr>
            <p:cNvPr id="1005" name="Google Shape;1005;p279"/>
            <p:cNvCxnSpPr>
              <a:stCxn id="1006" idx="6"/>
              <a:endCxn id="1007" idx="2"/>
            </p:cNvCxnSpPr>
            <p:nvPr/>
          </p:nvCxnSpPr>
          <p:spPr>
            <a:xfrm rot="10800000" flipH="1">
              <a:off x="2484438" y="9690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08" name="Google Shape;1008;p279"/>
            <p:cNvCxnSpPr>
              <a:stCxn id="1006" idx="6"/>
              <a:endCxn id="1009" idx="2"/>
            </p:cNvCxnSpPr>
            <p:nvPr/>
          </p:nvCxnSpPr>
          <p:spPr>
            <a:xfrm rot="10800000" flipH="1">
              <a:off x="2484438" y="15882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10" name="Google Shape;1010;p279"/>
            <p:cNvCxnSpPr>
              <a:stCxn id="1006" idx="6"/>
              <a:endCxn id="1011" idx="2"/>
            </p:cNvCxnSpPr>
            <p:nvPr/>
          </p:nvCxnSpPr>
          <p:spPr>
            <a:xfrm rot="10800000" flipH="1">
              <a:off x="2484438" y="2206551"/>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12" name="Google Shape;1012;p279"/>
            <p:cNvCxnSpPr>
              <a:stCxn id="1006" idx="6"/>
              <a:endCxn id="1013" idx="2"/>
            </p:cNvCxnSpPr>
            <p:nvPr/>
          </p:nvCxnSpPr>
          <p:spPr>
            <a:xfrm>
              <a:off x="2484438" y="28257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14" name="Google Shape;1014;p279"/>
            <p:cNvCxnSpPr>
              <a:stCxn id="1006" idx="6"/>
              <a:endCxn id="1015" idx="2"/>
            </p:cNvCxnSpPr>
            <p:nvPr/>
          </p:nvCxnSpPr>
          <p:spPr>
            <a:xfrm>
              <a:off x="2484438" y="28257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16" name="Google Shape;1016;p279"/>
            <p:cNvCxnSpPr>
              <a:stCxn id="1006" idx="6"/>
              <a:endCxn id="1017" idx="2"/>
            </p:cNvCxnSpPr>
            <p:nvPr/>
          </p:nvCxnSpPr>
          <p:spPr>
            <a:xfrm>
              <a:off x="2484438" y="2825750"/>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18" name="Google Shape;1018;p279"/>
            <p:cNvCxnSpPr>
              <a:endCxn id="1019"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06" name="Google Shape;1006;p279"/>
            <p:cNvSpPr/>
            <p:nvPr/>
          </p:nvSpPr>
          <p:spPr>
            <a:xfrm>
              <a:off x="520700" y="1843088"/>
              <a:ext cx="1963738" cy="1965325"/>
            </a:xfrm>
            <a:prstGeom prst="ellipse">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07" name="Google Shape;1007;p279"/>
            <p:cNvSpPr/>
            <p:nvPr/>
          </p:nvSpPr>
          <p:spPr>
            <a:xfrm>
              <a:off x="3375025" y="865188"/>
              <a:ext cx="206375" cy="207962"/>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9" name="Google Shape;1009;p279"/>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17" name="Google Shape;1017;p279"/>
            <p:cNvSpPr/>
            <p:nvPr/>
          </p:nvSpPr>
          <p:spPr>
            <a:xfrm>
              <a:off x="3375025" y="334168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15" name="Google Shape;1015;p279"/>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11" name="Google Shape;1011;p279"/>
            <p:cNvSpPr/>
            <p:nvPr/>
          </p:nvSpPr>
          <p:spPr>
            <a:xfrm>
              <a:off x="3375025" y="210343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19" name="Google Shape;1019;p279"/>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13" name="Google Shape;1013;p279"/>
            <p:cNvSpPr/>
            <p:nvPr/>
          </p:nvSpPr>
          <p:spPr>
            <a:xfrm>
              <a:off x="3375025" y="4578350"/>
              <a:ext cx="206375" cy="207963"/>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20" name="Google Shape;1020;p279"/>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1" name="Google Shape;1021;p279"/>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2" name="Google Shape;1022;p279"/>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3" name="Google Shape;1023;p279"/>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4" name="Google Shape;1024;p279"/>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5" name="Google Shape;1025;p279"/>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6" name="Google Shape;1026;p279"/>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7" name="Google Shape;1027;p279"/>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3">
    <p:spTree>
      <p:nvGrpSpPr>
        <p:cNvPr id="1" name="Shape 1028"/>
        <p:cNvGrpSpPr/>
        <p:nvPr/>
      </p:nvGrpSpPr>
      <p:grpSpPr>
        <a:xfrm>
          <a:off x="0" y="0"/>
          <a:ext cx="0" cy="0"/>
          <a:chOff x="0" y="0"/>
          <a:chExt cx="0" cy="0"/>
        </a:xfrm>
      </p:grpSpPr>
      <p:pic>
        <p:nvPicPr>
          <p:cNvPr id="1029" name="Google Shape;1029;p28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30" name="Google Shape;1030;p28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31" name="Google Shape;1031;p28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32" name="Google Shape;1032;p280"/>
          <p:cNvGrpSpPr/>
          <p:nvPr/>
        </p:nvGrpSpPr>
        <p:grpSpPr>
          <a:xfrm>
            <a:off x="1060707" y="857568"/>
            <a:ext cx="3060700" cy="3921125"/>
            <a:chOff x="520700" y="865188"/>
            <a:chExt cx="3060700" cy="3921125"/>
          </a:xfrm>
        </p:grpSpPr>
        <p:cxnSp>
          <p:nvCxnSpPr>
            <p:cNvPr id="1033" name="Google Shape;1033;p280"/>
            <p:cNvCxnSpPr>
              <a:stCxn id="1034" idx="6"/>
              <a:endCxn id="1035" idx="2"/>
            </p:cNvCxnSpPr>
            <p:nvPr/>
          </p:nvCxnSpPr>
          <p:spPr>
            <a:xfrm rot="10800000" flipH="1">
              <a:off x="2484438" y="9690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36" name="Google Shape;1036;p280"/>
            <p:cNvCxnSpPr>
              <a:stCxn id="1034" idx="6"/>
              <a:endCxn id="1037" idx="2"/>
            </p:cNvCxnSpPr>
            <p:nvPr/>
          </p:nvCxnSpPr>
          <p:spPr>
            <a:xfrm rot="10800000" flipH="1">
              <a:off x="2484438" y="15882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38" name="Google Shape;1038;p280"/>
            <p:cNvCxnSpPr>
              <a:stCxn id="1034" idx="6"/>
              <a:endCxn id="1039" idx="2"/>
            </p:cNvCxnSpPr>
            <p:nvPr/>
          </p:nvCxnSpPr>
          <p:spPr>
            <a:xfrm rot="10800000" flipH="1">
              <a:off x="2484438" y="2206551"/>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40" name="Google Shape;1040;p280"/>
            <p:cNvCxnSpPr>
              <a:stCxn id="1034" idx="6"/>
              <a:endCxn id="1041" idx="2"/>
            </p:cNvCxnSpPr>
            <p:nvPr/>
          </p:nvCxnSpPr>
          <p:spPr>
            <a:xfrm>
              <a:off x="2484438" y="28257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42" name="Google Shape;1042;p280"/>
            <p:cNvCxnSpPr>
              <a:stCxn id="1034" idx="6"/>
              <a:endCxn id="1043" idx="2"/>
            </p:cNvCxnSpPr>
            <p:nvPr/>
          </p:nvCxnSpPr>
          <p:spPr>
            <a:xfrm>
              <a:off x="2484438" y="28257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44" name="Google Shape;1044;p280"/>
            <p:cNvCxnSpPr>
              <a:stCxn id="1034" idx="6"/>
              <a:endCxn id="1045" idx="2"/>
            </p:cNvCxnSpPr>
            <p:nvPr/>
          </p:nvCxnSpPr>
          <p:spPr>
            <a:xfrm>
              <a:off x="2484438" y="2825750"/>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46" name="Google Shape;1046;p280"/>
            <p:cNvCxnSpPr>
              <a:endCxn id="1047"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34" name="Google Shape;1034;p280"/>
            <p:cNvSpPr/>
            <p:nvPr/>
          </p:nvSpPr>
          <p:spPr>
            <a:xfrm>
              <a:off x="520700" y="1843088"/>
              <a:ext cx="1963738" cy="1965325"/>
            </a:xfrm>
            <a:prstGeom prst="ellipse">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35" name="Google Shape;1035;p280"/>
            <p:cNvSpPr/>
            <p:nvPr/>
          </p:nvSpPr>
          <p:spPr>
            <a:xfrm>
              <a:off x="3375025" y="865188"/>
              <a:ext cx="206375" cy="207962"/>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7" name="Google Shape;1037;p280"/>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5" name="Google Shape;1045;p280"/>
            <p:cNvSpPr/>
            <p:nvPr/>
          </p:nvSpPr>
          <p:spPr>
            <a:xfrm>
              <a:off x="3375025" y="334168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3" name="Google Shape;1043;p280"/>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9" name="Google Shape;1039;p280"/>
            <p:cNvSpPr/>
            <p:nvPr/>
          </p:nvSpPr>
          <p:spPr>
            <a:xfrm>
              <a:off x="3375025" y="210343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7" name="Google Shape;1047;p280"/>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1" name="Google Shape;1041;p280"/>
            <p:cNvSpPr/>
            <p:nvPr/>
          </p:nvSpPr>
          <p:spPr>
            <a:xfrm>
              <a:off x="3375025" y="4578350"/>
              <a:ext cx="206375" cy="207963"/>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48" name="Google Shape;1048;p280"/>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 name="Google Shape;1049;p280"/>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0" name="Google Shape;1050;p280"/>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1" name="Google Shape;1051;p280"/>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2" name="Google Shape;1052;p280"/>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3" name="Google Shape;1053;p280"/>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4" name="Google Shape;1054;p280"/>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5" name="Google Shape;1055;p280"/>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4">
    <p:spTree>
      <p:nvGrpSpPr>
        <p:cNvPr id="1" name="Shape 1056"/>
        <p:cNvGrpSpPr/>
        <p:nvPr/>
      </p:nvGrpSpPr>
      <p:grpSpPr>
        <a:xfrm>
          <a:off x="0" y="0"/>
          <a:ext cx="0" cy="0"/>
          <a:chOff x="0" y="0"/>
          <a:chExt cx="0" cy="0"/>
        </a:xfrm>
      </p:grpSpPr>
      <p:pic>
        <p:nvPicPr>
          <p:cNvPr id="1057" name="Google Shape;1057;p28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58" name="Google Shape;1058;p28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9" name="Google Shape;1059;p28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60" name="Google Shape;1060;p281"/>
          <p:cNvGrpSpPr/>
          <p:nvPr/>
        </p:nvGrpSpPr>
        <p:grpSpPr>
          <a:xfrm>
            <a:off x="1060707" y="857568"/>
            <a:ext cx="3060700" cy="3921125"/>
            <a:chOff x="520700" y="865188"/>
            <a:chExt cx="3060700" cy="3921125"/>
          </a:xfrm>
        </p:grpSpPr>
        <p:cxnSp>
          <p:nvCxnSpPr>
            <p:cNvPr id="1061" name="Google Shape;1061;p281"/>
            <p:cNvCxnSpPr>
              <a:stCxn id="1062" idx="6"/>
              <a:endCxn id="1063" idx="2"/>
            </p:cNvCxnSpPr>
            <p:nvPr/>
          </p:nvCxnSpPr>
          <p:spPr>
            <a:xfrm rot="10800000" flipH="1">
              <a:off x="2484438" y="9690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64" name="Google Shape;1064;p281"/>
            <p:cNvCxnSpPr>
              <a:stCxn id="1062" idx="6"/>
              <a:endCxn id="1065" idx="2"/>
            </p:cNvCxnSpPr>
            <p:nvPr/>
          </p:nvCxnSpPr>
          <p:spPr>
            <a:xfrm rot="10800000" flipH="1">
              <a:off x="2484438" y="15882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66" name="Google Shape;1066;p281"/>
            <p:cNvCxnSpPr>
              <a:stCxn id="1062" idx="6"/>
              <a:endCxn id="1067" idx="2"/>
            </p:cNvCxnSpPr>
            <p:nvPr/>
          </p:nvCxnSpPr>
          <p:spPr>
            <a:xfrm rot="10800000" flipH="1">
              <a:off x="2484438" y="2206551"/>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68" name="Google Shape;1068;p281"/>
            <p:cNvCxnSpPr>
              <a:stCxn id="1062" idx="6"/>
              <a:endCxn id="1069" idx="2"/>
            </p:cNvCxnSpPr>
            <p:nvPr/>
          </p:nvCxnSpPr>
          <p:spPr>
            <a:xfrm>
              <a:off x="2484438" y="28257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70" name="Google Shape;1070;p281"/>
            <p:cNvCxnSpPr>
              <a:stCxn id="1062" idx="6"/>
              <a:endCxn id="1071" idx="2"/>
            </p:cNvCxnSpPr>
            <p:nvPr/>
          </p:nvCxnSpPr>
          <p:spPr>
            <a:xfrm>
              <a:off x="2484438" y="28257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72" name="Google Shape;1072;p281"/>
            <p:cNvCxnSpPr>
              <a:stCxn id="1062" idx="6"/>
              <a:endCxn id="1073" idx="2"/>
            </p:cNvCxnSpPr>
            <p:nvPr/>
          </p:nvCxnSpPr>
          <p:spPr>
            <a:xfrm>
              <a:off x="2484438" y="2825750"/>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74" name="Google Shape;1074;p281"/>
            <p:cNvCxnSpPr>
              <a:endCxn id="1075"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62" name="Google Shape;1062;p281"/>
            <p:cNvSpPr/>
            <p:nvPr/>
          </p:nvSpPr>
          <p:spPr>
            <a:xfrm>
              <a:off x="520700" y="1843088"/>
              <a:ext cx="1963738" cy="1965325"/>
            </a:xfrm>
            <a:prstGeom prst="ellipse">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63" name="Google Shape;1063;p281"/>
            <p:cNvSpPr/>
            <p:nvPr/>
          </p:nvSpPr>
          <p:spPr>
            <a:xfrm>
              <a:off x="3375025" y="865188"/>
              <a:ext cx="206375" cy="207962"/>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5" name="Google Shape;1065;p281"/>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73" name="Google Shape;1073;p281"/>
            <p:cNvSpPr/>
            <p:nvPr/>
          </p:nvSpPr>
          <p:spPr>
            <a:xfrm>
              <a:off x="3375025" y="334168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71" name="Google Shape;1071;p281"/>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7" name="Google Shape;1067;p281"/>
            <p:cNvSpPr/>
            <p:nvPr/>
          </p:nvSpPr>
          <p:spPr>
            <a:xfrm>
              <a:off x="3375025" y="210343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75" name="Google Shape;1075;p281"/>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9" name="Google Shape;1069;p281"/>
            <p:cNvSpPr/>
            <p:nvPr/>
          </p:nvSpPr>
          <p:spPr>
            <a:xfrm>
              <a:off x="3375025" y="4578350"/>
              <a:ext cx="206375" cy="207963"/>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76" name="Google Shape;1076;p281"/>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77" name="Google Shape;1077;p281"/>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78" name="Google Shape;1078;p281"/>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79" name="Google Shape;1079;p281"/>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80" name="Google Shape;1080;p281"/>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81" name="Google Shape;1081;p281"/>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82" name="Google Shape;1082;p281"/>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83" name="Google Shape;1083;p281"/>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1_Title and Content">
  <p:cSld name="Objectives">
    <p:spTree>
      <p:nvGrpSpPr>
        <p:cNvPr id="1" name="Shape 48"/>
        <p:cNvGrpSpPr/>
        <p:nvPr/>
      </p:nvGrpSpPr>
      <p:grpSpPr>
        <a:xfrm>
          <a:off x="0" y="0"/>
          <a:ext cx="0" cy="0"/>
          <a:chOff x="0" y="0"/>
          <a:chExt cx="0" cy="0"/>
        </a:xfrm>
      </p:grpSpPr>
      <p:pic>
        <p:nvPicPr>
          <p:cNvPr id="49" name="Google Shape;49;p219"/>
          <p:cNvPicPr preferRelativeResize="0"/>
          <p:nvPr/>
        </p:nvPicPr>
        <p:blipFill rotWithShape="1">
          <a:blip r:embed="rId2">
            <a:alphaModFix amt="95000"/>
          </a:blip>
          <a:srcRect l="39364" r="3593"/>
          <a:stretch/>
        </p:blipFill>
        <p:spPr>
          <a:xfrm>
            <a:off x="4743084" y="0"/>
            <a:ext cx="4400917" cy="5143495"/>
          </a:xfrm>
          <a:prstGeom prst="rect">
            <a:avLst/>
          </a:prstGeom>
          <a:noFill/>
          <a:ln>
            <a:noFill/>
          </a:ln>
        </p:spPr>
      </p:pic>
      <p:pic>
        <p:nvPicPr>
          <p:cNvPr id="50" name="Google Shape;50;p219"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51" name="Google Shape;51;p219"/>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2" name="Google Shape;52;p219"/>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3" name="Google Shape;53;p21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4" name="Google Shape;54;p21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5">
    <p:spTree>
      <p:nvGrpSpPr>
        <p:cNvPr id="1" name="Shape 1084"/>
        <p:cNvGrpSpPr/>
        <p:nvPr/>
      </p:nvGrpSpPr>
      <p:grpSpPr>
        <a:xfrm>
          <a:off x="0" y="0"/>
          <a:ext cx="0" cy="0"/>
          <a:chOff x="0" y="0"/>
          <a:chExt cx="0" cy="0"/>
        </a:xfrm>
      </p:grpSpPr>
      <p:pic>
        <p:nvPicPr>
          <p:cNvPr id="1085" name="Google Shape;1085;p28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86" name="Google Shape;1086;p28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87" name="Google Shape;1087;p28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88" name="Google Shape;1088;p282"/>
          <p:cNvGrpSpPr/>
          <p:nvPr/>
        </p:nvGrpSpPr>
        <p:grpSpPr>
          <a:xfrm>
            <a:off x="2441263" y="1060409"/>
            <a:ext cx="4259386" cy="3399177"/>
            <a:chOff x="2441263" y="1068029"/>
            <a:chExt cx="4259386" cy="3399177"/>
          </a:xfrm>
        </p:grpSpPr>
        <p:pic>
          <p:nvPicPr>
            <p:cNvPr id="1089" name="Google Shape;1089;p282" descr="Icon&#10;&#10;Description automatically generated"/>
            <p:cNvPicPr preferRelativeResize="0"/>
            <p:nvPr/>
          </p:nvPicPr>
          <p:blipFill rotWithShape="1">
            <a:blip r:embed="rId3">
              <a:alphaModFix/>
            </a:blip>
            <a:srcRect/>
            <a:stretch/>
          </p:blipFill>
          <p:spPr>
            <a:xfrm>
              <a:off x="2625376" y="1068029"/>
              <a:ext cx="3885072" cy="3371043"/>
            </a:xfrm>
            <a:prstGeom prst="rect">
              <a:avLst/>
            </a:prstGeom>
            <a:noFill/>
            <a:ln>
              <a:noFill/>
            </a:ln>
          </p:spPr>
        </p:pic>
        <p:grpSp>
          <p:nvGrpSpPr>
            <p:cNvPr id="1090" name="Google Shape;1090;p282"/>
            <p:cNvGrpSpPr/>
            <p:nvPr/>
          </p:nvGrpSpPr>
          <p:grpSpPr>
            <a:xfrm>
              <a:off x="2441263" y="1089939"/>
              <a:ext cx="4259386" cy="3377267"/>
              <a:chOff x="2441263" y="1089939"/>
              <a:chExt cx="4259386" cy="3377267"/>
            </a:xfrm>
          </p:grpSpPr>
          <p:sp>
            <p:nvSpPr>
              <p:cNvPr id="1091" name="Google Shape;1091;p282"/>
              <p:cNvSpPr/>
              <p:nvPr/>
            </p:nvSpPr>
            <p:spPr>
              <a:xfrm>
                <a:off x="6618723" y="2315344"/>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92" name="Google Shape;1092;p282"/>
              <p:cNvSpPr/>
              <p:nvPr/>
            </p:nvSpPr>
            <p:spPr>
              <a:xfrm>
                <a:off x="6426200" y="3567533"/>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93" name="Google Shape;1093;p282"/>
              <p:cNvSpPr/>
              <p:nvPr/>
            </p:nvSpPr>
            <p:spPr>
              <a:xfrm>
                <a:off x="5448688" y="4385279"/>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94" name="Google Shape;1094;p282"/>
              <p:cNvSpPr/>
              <p:nvPr/>
            </p:nvSpPr>
            <p:spPr>
              <a:xfrm>
                <a:off x="6444214" y="1089939"/>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95" name="Google Shape;1095;p282"/>
              <p:cNvSpPr/>
              <p:nvPr/>
            </p:nvSpPr>
            <p:spPr>
              <a:xfrm>
                <a:off x="2441263" y="2315345"/>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96" name="Google Shape;1096;p282"/>
              <p:cNvSpPr/>
              <p:nvPr/>
            </p:nvSpPr>
            <p:spPr>
              <a:xfrm>
                <a:off x="2619761" y="3574306"/>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97" name="Google Shape;1097;p282"/>
              <p:cNvSpPr/>
              <p:nvPr/>
            </p:nvSpPr>
            <p:spPr>
              <a:xfrm>
                <a:off x="3592732" y="4385280"/>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98" name="Google Shape;1098;p282"/>
              <p:cNvSpPr/>
              <p:nvPr/>
            </p:nvSpPr>
            <p:spPr>
              <a:xfrm>
                <a:off x="2619761" y="1096713"/>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099" name="Google Shape;1099;p282"/>
            <p:cNvGrpSpPr/>
            <p:nvPr/>
          </p:nvGrpSpPr>
          <p:grpSpPr>
            <a:xfrm>
              <a:off x="3551613" y="1402488"/>
              <a:ext cx="2053983" cy="2053983"/>
              <a:chOff x="3766548" y="1602249"/>
              <a:chExt cx="2053983" cy="2053983"/>
            </a:xfrm>
          </p:grpSpPr>
          <p:sp>
            <p:nvSpPr>
              <p:cNvPr id="1100" name="Google Shape;1100;p282"/>
              <p:cNvSpPr/>
              <p:nvPr/>
            </p:nvSpPr>
            <p:spPr>
              <a:xfrm>
                <a:off x="3766548" y="1602249"/>
                <a:ext cx="2053983" cy="2053983"/>
              </a:xfrm>
              <a:prstGeom prst="ellipse">
                <a:avLst/>
              </a:prstGeom>
              <a:solidFill>
                <a:srgbClr val="F2F2F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01" name="Google Shape;1101;p282"/>
              <p:cNvSpPr/>
              <p:nvPr/>
            </p:nvSpPr>
            <p:spPr>
              <a:xfrm>
                <a:off x="3820905" y="1656606"/>
                <a:ext cx="1945269" cy="1945269"/>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102" name="Google Shape;1102;p282"/>
          <p:cNvSpPr txBox="1">
            <a:spLocks noGrp="1"/>
          </p:cNvSpPr>
          <p:nvPr>
            <p:ph type="body" idx="1"/>
          </p:nvPr>
        </p:nvSpPr>
        <p:spPr>
          <a:xfrm>
            <a:off x="3719246" y="226441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3" name="Google Shape;1103;p282"/>
          <p:cNvSpPr txBox="1">
            <a:spLocks noGrp="1"/>
          </p:cNvSpPr>
          <p:nvPr>
            <p:ph type="body" idx="2"/>
          </p:nvPr>
        </p:nvSpPr>
        <p:spPr>
          <a:xfrm>
            <a:off x="817135" y="96110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4" name="Google Shape;1104;p282"/>
          <p:cNvSpPr txBox="1">
            <a:spLocks noGrp="1"/>
          </p:cNvSpPr>
          <p:nvPr>
            <p:ph type="body" idx="3"/>
          </p:nvPr>
        </p:nvSpPr>
        <p:spPr>
          <a:xfrm>
            <a:off x="633920" y="218861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5" name="Google Shape;1105;p282"/>
          <p:cNvSpPr txBox="1">
            <a:spLocks noGrp="1"/>
          </p:cNvSpPr>
          <p:nvPr>
            <p:ph type="body" idx="4"/>
          </p:nvPr>
        </p:nvSpPr>
        <p:spPr>
          <a:xfrm>
            <a:off x="803908" y="34488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6" name="Google Shape;1106;p282"/>
          <p:cNvSpPr txBox="1">
            <a:spLocks noGrp="1"/>
          </p:cNvSpPr>
          <p:nvPr>
            <p:ph type="body" idx="5"/>
          </p:nvPr>
        </p:nvSpPr>
        <p:spPr>
          <a:xfrm>
            <a:off x="1798245" y="42585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7" name="Google Shape;1107;p282"/>
          <p:cNvSpPr txBox="1">
            <a:spLocks noGrp="1"/>
          </p:cNvSpPr>
          <p:nvPr>
            <p:ph type="body" idx="6"/>
          </p:nvPr>
        </p:nvSpPr>
        <p:spPr>
          <a:xfrm>
            <a:off x="6615516" y="96110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8" name="Google Shape;1108;p282"/>
          <p:cNvSpPr txBox="1">
            <a:spLocks noGrp="1"/>
          </p:cNvSpPr>
          <p:nvPr>
            <p:ph type="body" idx="7"/>
          </p:nvPr>
        </p:nvSpPr>
        <p:spPr>
          <a:xfrm>
            <a:off x="6787154" y="218861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9" name="Google Shape;1109;p282"/>
          <p:cNvSpPr txBox="1">
            <a:spLocks noGrp="1"/>
          </p:cNvSpPr>
          <p:nvPr>
            <p:ph type="body" idx="8"/>
          </p:nvPr>
        </p:nvSpPr>
        <p:spPr>
          <a:xfrm>
            <a:off x="6602289" y="34488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10" name="Google Shape;1110;p282"/>
          <p:cNvSpPr txBox="1">
            <a:spLocks noGrp="1"/>
          </p:cNvSpPr>
          <p:nvPr>
            <p:ph type="body" idx="9"/>
          </p:nvPr>
        </p:nvSpPr>
        <p:spPr>
          <a:xfrm>
            <a:off x="5584940" y="42585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6">
    <p:spTree>
      <p:nvGrpSpPr>
        <p:cNvPr id="1" name="Shape 1111"/>
        <p:cNvGrpSpPr/>
        <p:nvPr/>
      </p:nvGrpSpPr>
      <p:grpSpPr>
        <a:xfrm>
          <a:off x="0" y="0"/>
          <a:ext cx="0" cy="0"/>
          <a:chOff x="0" y="0"/>
          <a:chExt cx="0" cy="0"/>
        </a:xfrm>
      </p:grpSpPr>
      <p:pic>
        <p:nvPicPr>
          <p:cNvPr id="1112" name="Google Shape;1112;p28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113" name="Google Shape;1113;p28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14" name="Google Shape;1114;p28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15" name="Google Shape;1115;p283"/>
          <p:cNvGrpSpPr/>
          <p:nvPr/>
        </p:nvGrpSpPr>
        <p:grpSpPr>
          <a:xfrm>
            <a:off x="1941529" y="1105301"/>
            <a:ext cx="5260942" cy="3388546"/>
            <a:chOff x="1941529" y="1120931"/>
            <a:chExt cx="5260942" cy="3388546"/>
          </a:xfrm>
        </p:grpSpPr>
        <p:sp>
          <p:nvSpPr>
            <p:cNvPr id="1116" name="Google Shape;1116;p283" descr="A picture containing icon&#10;&#10;Description automatically generated"/>
            <p:cNvSpPr/>
            <p:nvPr/>
          </p:nvSpPr>
          <p:spPr>
            <a:xfrm>
              <a:off x="1941529" y="1120931"/>
              <a:ext cx="5260942" cy="3388546"/>
            </a:xfrm>
            <a:prstGeom prst="rect">
              <a:avLst/>
            </a:prstGeom>
            <a:solidFill>
              <a:srgbClr val="FFFFFF"/>
            </a:solidFill>
            <a:ln>
              <a:noFill/>
            </a:ln>
            <a:effectLst>
              <a:outerShdw blurRad="50800" dist="38100" dir="2700000" algn="t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283"/>
            <p:cNvSpPr txBox="1"/>
            <p:nvPr/>
          </p:nvSpPr>
          <p:spPr>
            <a:xfrm>
              <a:off x="2881078" y="132388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sp>
          <p:nvSpPr>
            <p:cNvPr id="1118" name="Google Shape;1118;p283"/>
            <p:cNvSpPr txBox="1"/>
            <p:nvPr/>
          </p:nvSpPr>
          <p:spPr>
            <a:xfrm>
              <a:off x="2121488" y="216415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sp>
          <p:nvSpPr>
            <p:cNvPr id="1119" name="Google Shape;1119;p283"/>
            <p:cNvSpPr txBox="1"/>
            <p:nvPr/>
          </p:nvSpPr>
          <p:spPr>
            <a:xfrm>
              <a:off x="2121487" y="310981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sp>
          <p:nvSpPr>
            <p:cNvPr id="1120" name="Google Shape;1120;p283"/>
            <p:cNvSpPr txBox="1"/>
            <p:nvPr/>
          </p:nvSpPr>
          <p:spPr>
            <a:xfrm>
              <a:off x="2881078"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sp>
          <p:nvSpPr>
            <p:cNvPr id="1121" name="Google Shape;1121;p283"/>
            <p:cNvSpPr txBox="1"/>
            <p:nvPr/>
          </p:nvSpPr>
          <p:spPr>
            <a:xfrm>
              <a:off x="5885786"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8</a:t>
              </a:r>
              <a:endParaRPr sz="1400" b="0" i="0" u="none" strike="noStrike" cap="none">
                <a:solidFill>
                  <a:srgbClr val="000000"/>
                </a:solidFill>
                <a:latin typeface="Arial"/>
                <a:ea typeface="Arial"/>
                <a:cs typeface="Arial"/>
                <a:sym typeface="Arial"/>
              </a:endParaRPr>
            </a:p>
          </p:txBody>
        </p:sp>
        <p:sp>
          <p:nvSpPr>
            <p:cNvPr id="1122" name="Google Shape;1122;p283"/>
            <p:cNvSpPr txBox="1"/>
            <p:nvPr/>
          </p:nvSpPr>
          <p:spPr>
            <a:xfrm>
              <a:off x="6646571" y="311699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sp>
          <p:nvSpPr>
            <p:cNvPr id="1123" name="Google Shape;1123;p283"/>
            <p:cNvSpPr txBox="1"/>
            <p:nvPr/>
          </p:nvSpPr>
          <p:spPr>
            <a:xfrm>
              <a:off x="6649241" y="2139182"/>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sp>
          <p:nvSpPr>
            <p:cNvPr id="1124" name="Google Shape;1124;p283"/>
            <p:cNvSpPr txBox="1"/>
            <p:nvPr/>
          </p:nvSpPr>
          <p:spPr>
            <a:xfrm>
              <a:off x="5885785" y="1321265"/>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sp>
        <p:nvSpPr>
          <p:cNvPr id="1125" name="Google Shape;1125;p283"/>
          <p:cNvSpPr txBox="1">
            <a:spLocks noGrp="1"/>
          </p:cNvSpPr>
          <p:nvPr>
            <p:ph type="body" idx="1"/>
          </p:nvPr>
        </p:nvSpPr>
        <p:spPr>
          <a:xfrm>
            <a:off x="89551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6" name="Google Shape;1126;p283"/>
          <p:cNvSpPr txBox="1">
            <a:spLocks noGrp="1"/>
          </p:cNvSpPr>
          <p:nvPr>
            <p:ph type="body" idx="2"/>
          </p:nvPr>
        </p:nvSpPr>
        <p:spPr>
          <a:xfrm>
            <a:off x="135731"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7" name="Google Shape;1127;p283"/>
          <p:cNvSpPr txBox="1">
            <a:spLocks noGrp="1"/>
          </p:cNvSpPr>
          <p:nvPr>
            <p:ph type="body" idx="3"/>
          </p:nvPr>
        </p:nvSpPr>
        <p:spPr>
          <a:xfrm>
            <a:off x="135731"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8" name="Google Shape;1128;p283"/>
          <p:cNvSpPr txBox="1">
            <a:spLocks noGrp="1"/>
          </p:cNvSpPr>
          <p:nvPr>
            <p:ph type="body" idx="4"/>
          </p:nvPr>
        </p:nvSpPr>
        <p:spPr>
          <a:xfrm>
            <a:off x="89551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9" name="Google Shape;1129;p283"/>
          <p:cNvSpPr txBox="1">
            <a:spLocks noGrp="1"/>
          </p:cNvSpPr>
          <p:nvPr>
            <p:ph type="body" idx="5"/>
          </p:nvPr>
        </p:nvSpPr>
        <p:spPr>
          <a:xfrm>
            <a:off x="652505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30" name="Google Shape;1130;p283"/>
          <p:cNvSpPr txBox="1">
            <a:spLocks noGrp="1"/>
          </p:cNvSpPr>
          <p:nvPr>
            <p:ph type="body" idx="6"/>
          </p:nvPr>
        </p:nvSpPr>
        <p:spPr>
          <a:xfrm>
            <a:off x="652505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31" name="Google Shape;1131;p283"/>
          <p:cNvSpPr txBox="1">
            <a:spLocks noGrp="1"/>
          </p:cNvSpPr>
          <p:nvPr>
            <p:ph type="body" idx="7"/>
          </p:nvPr>
        </p:nvSpPr>
        <p:spPr>
          <a:xfrm>
            <a:off x="7294177"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32" name="Google Shape;1132;p283"/>
          <p:cNvSpPr txBox="1">
            <a:spLocks noGrp="1"/>
          </p:cNvSpPr>
          <p:nvPr>
            <p:ph type="body" idx="8"/>
          </p:nvPr>
        </p:nvSpPr>
        <p:spPr>
          <a:xfrm>
            <a:off x="7294177"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33" name="Google Shape;1133;p283"/>
          <p:cNvSpPr txBox="1">
            <a:spLocks noGrp="1"/>
          </p:cNvSpPr>
          <p:nvPr>
            <p:ph type="body" idx="9"/>
          </p:nvPr>
        </p:nvSpPr>
        <p:spPr>
          <a:xfrm>
            <a:off x="3732038" y="2630794"/>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7">
    <p:spTree>
      <p:nvGrpSpPr>
        <p:cNvPr id="1" name="Shape 1134"/>
        <p:cNvGrpSpPr/>
        <p:nvPr/>
      </p:nvGrpSpPr>
      <p:grpSpPr>
        <a:xfrm>
          <a:off x="0" y="0"/>
          <a:ext cx="0" cy="0"/>
          <a:chOff x="0" y="0"/>
          <a:chExt cx="0" cy="0"/>
        </a:xfrm>
      </p:grpSpPr>
      <p:pic>
        <p:nvPicPr>
          <p:cNvPr id="1135" name="Google Shape;1135;p284"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136" name="Google Shape;1136;p28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37" name="Google Shape;1137;p28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38" name="Google Shape;1138;p284"/>
          <p:cNvGrpSpPr/>
          <p:nvPr/>
        </p:nvGrpSpPr>
        <p:grpSpPr>
          <a:xfrm>
            <a:off x="1761518" y="3131028"/>
            <a:ext cx="5620964" cy="646462"/>
            <a:chOff x="881517" y="3131028"/>
            <a:chExt cx="5620964" cy="646462"/>
          </a:xfrm>
        </p:grpSpPr>
        <p:grpSp>
          <p:nvGrpSpPr>
            <p:cNvPr id="1139" name="Google Shape;1139;p284"/>
            <p:cNvGrpSpPr/>
            <p:nvPr/>
          </p:nvGrpSpPr>
          <p:grpSpPr>
            <a:xfrm>
              <a:off x="881517" y="3131028"/>
              <a:ext cx="397892" cy="646462"/>
              <a:chOff x="1400864" y="1624076"/>
              <a:chExt cx="560368" cy="910439"/>
            </a:xfrm>
          </p:grpSpPr>
          <p:grpSp>
            <p:nvGrpSpPr>
              <p:cNvPr id="1140" name="Google Shape;1140;p284"/>
              <p:cNvGrpSpPr/>
              <p:nvPr/>
            </p:nvGrpSpPr>
            <p:grpSpPr>
              <a:xfrm>
                <a:off x="1400864" y="1624076"/>
                <a:ext cx="560368" cy="825149"/>
                <a:chOff x="1342876" y="1647676"/>
                <a:chExt cx="560368" cy="825149"/>
              </a:xfrm>
            </p:grpSpPr>
            <p:sp>
              <p:nvSpPr>
                <p:cNvPr id="1141" name="Google Shape;1141;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42" name="Google Shape;1142;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43" name="Google Shape;1143;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44" name="Google Shape;1144;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45" name="Google Shape;1145;p284"/>
            <p:cNvGrpSpPr/>
            <p:nvPr/>
          </p:nvGrpSpPr>
          <p:grpSpPr>
            <a:xfrm>
              <a:off x="2622541" y="3131028"/>
              <a:ext cx="397892" cy="646462"/>
              <a:chOff x="1400864" y="1624076"/>
              <a:chExt cx="560368" cy="910439"/>
            </a:xfrm>
          </p:grpSpPr>
          <p:grpSp>
            <p:nvGrpSpPr>
              <p:cNvPr id="1146" name="Google Shape;1146;p284"/>
              <p:cNvGrpSpPr/>
              <p:nvPr/>
            </p:nvGrpSpPr>
            <p:grpSpPr>
              <a:xfrm>
                <a:off x="1400864" y="1624076"/>
                <a:ext cx="560368" cy="825149"/>
                <a:chOff x="1342876" y="1647676"/>
                <a:chExt cx="560368" cy="825149"/>
              </a:xfrm>
            </p:grpSpPr>
            <p:sp>
              <p:nvSpPr>
                <p:cNvPr id="1147" name="Google Shape;1147;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48" name="Google Shape;1148;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49" name="Google Shape;1149;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50" name="Google Shape;1150;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51" name="Google Shape;1151;p284"/>
            <p:cNvGrpSpPr/>
            <p:nvPr/>
          </p:nvGrpSpPr>
          <p:grpSpPr>
            <a:xfrm>
              <a:off x="4363565" y="3131028"/>
              <a:ext cx="397892" cy="646462"/>
              <a:chOff x="1400864" y="1624076"/>
              <a:chExt cx="560368" cy="910439"/>
            </a:xfrm>
          </p:grpSpPr>
          <p:grpSp>
            <p:nvGrpSpPr>
              <p:cNvPr id="1152" name="Google Shape;1152;p284"/>
              <p:cNvGrpSpPr/>
              <p:nvPr/>
            </p:nvGrpSpPr>
            <p:grpSpPr>
              <a:xfrm>
                <a:off x="1400864" y="1624076"/>
                <a:ext cx="560368" cy="825149"/>
                <a:chOff x="1342876" y="1647676"/>
                <a:chExt cx="560368" cy="825149"/>
              </a:xfrm>
            </p:grpSpPr>
            <p:sp>
              <p:nvSpPr>
                <p:cNvPr id="1153" name="Google Shape;1153;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54" name="Google Shape;1154;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55" name="Google Shape;1155;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56" name="Google Shape;1156;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57" name="Google Shape;1157;p284"/>
            <p:cNvGrpSpPr/>
            <p:nvPr/>
          </p:nvGrpSpPr>
          <p:grpSpPr>
            <a:xfrm>
              <a:off x="6104589" y="3131028"/>
              <a:ext cx="397892" cy="646462"/>
              <a:chOff x="1400864" y="1624076"/>
              <a:chExt cx="560368" cy="910439"/>
            </a:xfrm>
          </p:grpSpPr>
          <p:grpSp>
            <p:nvGrpSpPr>
              <p:cNvPr id="1158" name="Google Shape;1158;p284"/>
              <p:cNvGrpSpPr/>
              <p:nvPr/>
            </p:nvGrpSpPr>
            <p:grpSpPr>
              <a:xfrm>
                <a:off x="1400864" y="1624076"/>
                <a:ext cx="560368" cy="825149"/>
                <a:chOff x="1342876" y="1647676"/>
                <a:chExt cx="560368" cy="825149"/>
              </a:xfrm>
            </p:grpSpPr>
            <p:sp>
              <p:nvSpPr>
                <p:cNvPr id="1159" name="Google Shape;1159;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60" name="Google Shape;1160;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61" name="Google Shape;1161;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62" name="Google Shape;1162;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163" name="Google Shape;1163;p284"/>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64" name="Google Shape;1164;p284"/>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65" name="Google Shape;1165;p284"/>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66" name="Google Shape;1166;p284"/>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167" name="Google Shape;1167;p284"/>
          <p:cNvGrpSpPr/>
          <p:nvPr/>
        </p:nvGrpSpPr>
        <p:grpSpPr>
          <a:xfrm>
            <a:off x="881517" y="1424144"/>
            <a:ext cx="7361989" cy="646462"/>
            <a:chOff x="881517" y="2219381"/>
            <a:chExt cx="7361989" cy="646462"/>
          </a:xfrm>
        </p:grpSpPr>
        <p:grpSp>
          <p:nvGrpSpPr>
            <p:cNvPr id="1168" name="Google Shape;1168;p284"/>
            <p:cNvGrpSpPr/>
            <p:nvPr/>
          </p:nvGrpSpPr>
          <p:grpSpPr>
            <a:xfrm>
              <a:off x="881517" y="2219381"/>
              <a:ext cx="397892" cy="646462"/>
              <a:chOff x="1400864" y="1624076"/>
              <a:chExt cx="560368" cy="910439"/>
            </a:xfrm>
          </p:grpSpPr>
          <p:grpSp>
            <p:nvGrpSpPr>
              <p:cNvPr id="1169" name="Google Shape;1169;p284"/>
              <p:cNvGrpSpPr/>
              <p:nvPr/>
            </p:nvGrpSpPr>
            <p:grpSpPr>
              <a:xfrm>
                <a:off x="1400864" y="1624076"/>
                <a:ext cx="560368" cy="825149"/>
                <a:chOff x="1342876" y="1647676"/>
                <a:chExt cx="560368" cy="825149"/>
              </a:xfrm>
            </p:grpSpPr>
            <p:sp>
              <p:nvSpPr>
                <p:cNvPr id="1170" name="Google Shape;1170;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71" name="Google Shape;1171;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72" name="Google Shape;1172;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73" name="Google Shape;1173;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74" name="Google Shape;1174;p284"/>
            <p:cNvGrpSpPr/>
            <p:nvPr/>
          </p:nvGrpSpPr>
          <p:grpSpPr>
            <a:xfrm>
              <a:off x="2622541" y="2219381"/>
              <a:ext cx="397892" cy="646462"/>
              <a:chOff x="1400864" y="1624076"/>
              <a:chExt cx="560368" cy="910439"/>
            </a:xfrm>
          </p:grpSpPr>
          <p:grpSp>
            <p:nvGrpSpPr>
              <p:cNvPr id="1175" name="Google Shape;1175;p284"/>
              <p:cNvGrpSpPr/>
              <p:nvPr/>
            </p:nvGrpSpPr>
            <p:grpSpPr>
              <a:xfrm>
                <a:off x="1400864" y="1624076"/>
                <a:ext cx="560368" cy="825149"/>
                <a:chOff x="1342876" y="1647676"/>
                <a:chExt cx="560368" cy="825149"/>
              </a:xfrm>
            </p:grpSpPr>
            <p:sp>
              <p:nvSpPr>
                <p:cNvPr id="1176" name="Google Shape;1176;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77" name="Google Shape;1177;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78" name="Google Shape;1178;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79" name="Google Shape;1179;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80" name="Google Shape;1180;p284"/>
            <p:cNvGrpSpPr/>
            <p:nvPr/>
          </p:nvGrpSpPr>
          <p:grpSpPr>
            <a:xfrm>
              <a:off x="4363565" y="2219381"/>
              <a:ext cx="397892" cy="646462"/>
              <a:chOff x="1400864" y="1624076"/>
              <a:chExt cx="560368" cy="910439"/>
            </a:xfrm>
          </p:grpSpPr>
          <p:grpSp>
            <p:nvGrpSpPr>
              <p:cNvPr id="1181" name="Google Shape;1181;p284"/>
              <p:cNvGrpSpPr/>
              <p:nvPr/>
            </p:nvGrpSpPr>
            <p:grpSpPr>
              <a:xfrm>
                <a:off x="1400864" y="1624076"/>
                <a:ext cx="560368" cy="825149"/>
                <a:chOff x="1342876" y="1647676"/>
                <a:chExt cx="560368" cy="825149"/>
              </a:xfrm>
            </p:grpSpPr>
            <p:sp>
              <p:nvSpPr>
                <p:cNvPr id="1182" name="Google Shape;1182;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83" name="Google Shape;1183;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84" name="Google Shape;1184;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85" name="Google Shape;1185;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86" name="Google Shape;1186;p284"/>
            <p:cNvGrpSpPr/>
            <p:nvPr/>
          </p:nvGrpSpPr>
          <p:grpSpPr>
            <a:xfrm>
              <a:off x="6104589" y="2219381"/>
              <a:ext cx="397892" cy="646462"/>
              <a:chOff x="1400864" y="1624076"/>
              <a:chExt cx="560368" cy="910439"/>
            </a:xfrm>
          </p:grpSpPr>
          <p:grpSp>
            <p:nvGrpSpPr>
              <p:cNvPr id="1187" name="Google Shape;1187;p284"/>
              <p:cNvGrpSpPr/>
              <p:nvPr/>
            </p:nvGrpSpPr>
            <p:grpSpPr>
              <a:xfrm>
                <a:off x="1400864" y="1624076"/>
                <a:ext cx="560368" cy="825149"/>
                <a:chOff x="1342876" y="1647676"/>
                <a:chExt cx="560368" cy="825149"/>
              </a:xfrm>
            </p:grpSpPr>
            <p:sp>
              <p:nvSpPr>
                <p:cNvPr id="1188" name="Google Shape;1188;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89" name="Google Shape;1189;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90" name="Google Shape;1190;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91" name="Google Shape;1191;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92" name="Google Shape;1192;p284"/>
            <p:cNvGrpSpPr/>
            <p:nvPr/>
          </p:nvGrpSpPr>
          <p:grpSpPr>
            <a:xfrm>
              <a:off x="7845614" y="2219381"/>
              <a:ext cx="397892" cy="646462"/>
              <a:chOff x="1400864" y="1624076"/>
              <a:chExt cx="560368" cy="910439"/>
            </a:xfrm>
          </p:grpSpPr>
          <p:grpSp>
            <p:nvGrpSpPr>
              <p:cNvPr id="1193" name="Google Shape;1193;p284"/>
              <p:cNvGrpSpPr/>
              <p:nvPr/>
            </p:nvGrpSpPr>
            <p:grpSpPr>
              <a:xfrm>
                <a:off x="1400864" y="1624076"/>
                <a:ext cx="560368" cy="825149"/>
                <a:chOff x="1342876" y="1647676"/>
                <a:chExt cx="560368" cy="825149"/>
              </a:xfrm>
            </p:grpSpPr>
            <p:sp>
              <p:nvSpPr>
                <p:cNvPr id="1194" name="Google Shape;1194;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95" name="Google Shape;1195;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96" name="Google Shape;1196;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97" name="Google Shape;1197;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198" name="Google Shape;1198;p284"/>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99" name="Google Shape;1199;p284"/>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00" name="Google Shape;1200;p284"/>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01" name="Google Shape;1201;p284"/>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02" name="Google Shape;1202;p284"/>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8">
    <p:spTree>
      <p:nvGrpSpPr>
        <p:cNvPr id="1" name="Shape 1203"/>
        <p:cNvGrpSpPr/>
        <p:nvPr/>
      </p:nvGrpSpPr>
      <p:grpSpPr>
        <a:xfrm>
          <a:off x="0" y="0"/>
          <a:ext cx="0" cy="0"/>
          <a:chOff x="0" y="0"/>
          <a:chExt cx="0" cy="0"/>
        </a:xfrm>
      </p:grpSpPr>
      <p:pic>
        <p:nvPicPr>
          <p:cNvPr id="1204" name="Google Shape;1204;p28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205" name="Google Shape;1205;p28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06" name="Google Shape;1206;p28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207" name="Google Shape;1207;p285"/>
          <p:cNvGrpSpPr/>
          <p:nvPr/>
        </p:nvGrpSpPr>
        <p:grpSpPr>
          <a:xfrm>
            <a:off x="1761518" y="3131028"/>
            <a:ext cx="5620964" cy="646462"/>
            <a:chOff x="881517" y="3131028"/>
            <a:chExt cx="5620964" cy="646462"/>
          </a:xfrm>
        </p:grpSpPr>
        <p:grpSp>
          <p:nvGrpSpPr>
            <p:cNvPr id="1208" name="Google Shape;1208;p285"/>
            <p:cNvGrpSpPr/>
            <p:nvPr/>
          </p:nvGrpSpPr>
          <p:grpSpPr>
            <a:xfrm>
              <a:off x="881517" y="3131028"/>
              <a:ext cx="397892" cy="646462"/>
              <a:chOff x="1400864" y="1624076"/>
              <a:chExt cx="560368" cy="910439"/>
            </a:xfrm>
          </p:grpSpPr>
          <p:grpSp>
            <p:nvGrpSpPr>
              <p:cNvPr id="1209" name="Google Shape;1209;p285"/>
              <p:cNvGrpSpPr/>
              <p:nvPr/>
            </p:nvGrpSpPr>
            <p:grpSpPr>
              <a:xfrm>
                <a:off x="1400864" y="1624076"/>
                <a:ext cx="560368" cy="825149"/>
                <a:chOff x="1342876" y="1647676"/>
                <a:chExt cx="560368" cy="825149"/>
              </a:xfrm>
            </p:grpSpPr>
            <p:sp>
              <p:nvSpPr>
                <p:cNvPr id="1210" name="Google Shape;1210;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11" name="Google Shape;1211;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12" name="Google Shape;1212;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13" name="Google Shape;1213;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14" name="Google Shape;1214;p285"/>
            <p:cNvGrpSpPr/>
            <p:nvPr/>
          </p:nvGrpSpPr>
          <p:grpSpPr>
            <a:xfrm>
              <a:off x="2622541" y="3131028"/>
              <a:ext cx="397892" cy="646462"/>
              <a:chOff x="1400864" y="1624076"/>
              <a:chExt cx="560368" cy="910439"/>
            </a:xfrm>
          </p:grpSpPr>
          <p:grpSp>
            <p:nvGrpSpPr>
              <p:cNvPr id="1215" name="Google Shape;1215;p285"/>
              <p:cNvGrpSpPr/>
              <p:nvPr/>
            </p:nvGrpSpPr>
            <p:grpSpPr>
              <a:xfrm>
                <a:off x="1400864" y="1624076"/>
                <a:ext cx="560368" cy="825149"/>
                <a:chOff x="1342876" y="1647676"/>
                <a:chExt cx="560368" cy="825149"/>
              </a:xfrm>
            </p:grpSpPr>
            <p:sp>
              <p:nvSpPr>
                <p:cNvPr id="1216" name="Google Shape;1216;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17" name="Google Shape;1217;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18" name="Google Shape;1218;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19" name="Google Shape;1219;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20" name="Google Shape;1220;p285"/>
            <p:cNvGrpSpPr/>
            <p:nvPr/>
          </p:nvGrpSpPr>
          <p:grpSpPr>
            <a:xfrm>
              <a:off x="4363565" y="3131028"/>
              <a:ext cx="397892" cy="646462"/>
              <a:chOff x="1400864" y="1624076"/>
              <a:chExt cx="560368" cy="910439"/>
            </a:xfrm>
          </p:grpSpPr>
          <p:grpSp>
            <p:nvGrpSpPr>
              <p:cNvPr id="1221" name="Google Shape;1221;p285"/>
              <p:cNvGrpSpPr/>
              <p:nvPr/>
            </p:nvGrpSpPr>
            <p:grpSpPr>
              <a:xfrm>
                <a:off x="1400864" y="1624076"/>
                <a:ext cx="560368" cy="825149"/>
                <a:chOff x="1342876" y="1647676"/>
                <a:chExt cx="560368" cy="825149"/>
              </a:xfrm>
            </p:grpSpPr>
            <p:sp>
              <p:nvSpPr>
                <p:cNvPr id="1222" name="Google Shape;1222;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23" name="Google Shape;1223;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24" name="Google Shape;1224;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25" name="Google Shape;1225;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26" name="Google Shape;1226;p285"/>
            <p:cNvGrpSpPr/>
            <p:nvPr/>
          </p:nvGrpSpPr>
          <p:grpSpPr>
            <a:xfrm>
              <a:off x="6104589" y="3131028"/>
              <a:ext cx="397892" cy="646462"/>
              <a:chOff x="1400864" y="1624076"/>
              <a:chExt cx="560368" cy="910439"/>
            </a:xfrm>
          </p:grpSpPr>
          <p:grpSp>
            <p:nvGrpSpPr>
              <p:cNvPr id="1227" name="Google Shape;1227;p285"/>
              <p:cNvGrpSpPr/>
              <p:nvPr/>
            </p:nvGrpSpPr>
            <p:grpSpPr>
              <a:xfrm>
                <a:off x="1400864" y="1624076"/>
                <a:ext cx="560368" cy="825149"/>
                <a:chOff x="1342876" y="1647676"/>
                <a:chExt cx="560368" cy="825149"/>
              </a:xfrm>
            </p:grpSpPr>
            <p:sp>
              <p:nvSpPr>
                <p:cNvPr id="1228" name="Google Shape;1228;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29" name="Google Shape;1229;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30" name="Google Shape;1230;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31" name="Google Shape;1231;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232" name="Google Shape;1232;p285"/>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33" name="Google Shape;1233;p285"/>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34" name="Google Shape;1234;p285"/>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35" name="Google Shape;1235;p285"/>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236" name="Google Shape;1236;p285"/>
          <p:cNvGrpSpPr/>
          <p:nvPr/>
        </p:nvGrpSpPr>
        <p:grpSpPr>
          <a:xfrm>
            <a:off x="881517" y="1424144"/>
            <a:ext cx="7361989" cy="646462"/>
            <a:chOff x="881517" y="2219381"/>
            <a:chExt cx="7361989" cy="646462"/>
          </a:xfrm>
        </p:grpSpPr>
        <p:grpSp>
          <p:nvGrpSpPr>
            <p:cNvPr id="1237" name="Google Shape;1237;p285"/>
            <p:cNvGrpSpPr/>
            <p:nvPr/>
          </p:nvGrpSpPr>
          <p:grpSpPr>
            <a:xfrm>
              <a:off x="881517" y="2219381"/>
              <a:ext cx="397892" cy="646462"/>
              <a:chOff x="1400864" y="1624076"/>
              <a:chExt cx="560368" cy="910439"/>
            </a:xfrm>
          </p:grpSpPr>
          <p:grpSp>
            <p:nvGrpSpPr>
              <p:cNvPr id="1238" name="Google Shape;1238;p285"/>
              <p:cNvGrpSpPr/>
              <p:nvPr/>
            </p:nvGrpSpPr>
            <p:grpSpPr>
              <a:xfrm>
                <a:off x="1400864" y="1624076"/>
                <a:ext cx="560368" cy="825149"/>
                <a:chOff x="1342876" y="1647676"/>
                <a:chExt cx="560368" cy="825149"/>
              </a:xfrm>
            </p:grpSpPr>
            <p:sp>
              <p:nvSpPr>
                <p:cNvPr id="1239" name="Google Shape;1239;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40" name="Google Shape;1240;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41" name="Google Shape;1241;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42" name="Google Shape;1242;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43" name="Google Shape;1243;p285"/>
            <p:cNvGrpSpPr/>
            <p:nvPr/>
          </p:nvGrpSpPr>
          <p:grpSpPr>
            <a:xfrm>
              <a:off x="2622541" y="2219381"/>
              <a:ext cx="397892" cy="646462"/>
              <a:chOff x="1400864" y="1624076"/>
              <a:chExt cx="560368" cy="910439"/>
            </a:xfrm>
          </p:grpSpPr>
          <p:grpSp>
            <p:nvGrpSpPr>
              <p:cNvPr id="1244" name="Google Shape;1244;p285"/>
              <p:cNvGrpSpPr/>
              <p:nvPr/>
            </p:nvGrpSpPr>
            <p:grpSpPr>
              <a:xfrm>
                <a:off x="1400864" y="1624076"/>
                <a:ext cx="560368" cy="825149"/>
                <a:chOff x="1342876" y="1647676"/>
                <a:chExt cx="560368" cy="825149"/>
              </a:xfrm>
            </p:grpSpPr>
            <p:sp>
              <p:nvSpPr>
                <p:cNvPr id="1245" name="Google Shape;1245;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46" name="Google Shape;1246;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47" name="Google Shape;1247;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48" name="Google Shape;1248;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49" name="Google Shape;1249;p285"/>
            <p:cNvGrpSpPr/>
            <p:nvPr/>
          </p:nvGrpSpPr>
          <p:grpSpPr>
            <a:xfrm>
              <a:off x="4363565" y="2219381"/>
              <a:ext cx="397892" cy="646462"/>
              <a:chOff x="1400864" y="1624076"/>
              <a:chExt cx="560368" cy="910439"/>
            </a:xfrm>
          </p:grpSpPr>
          <p:grpSp>
            <p:nvGrpSpPr>
              <p:cNvPr id="1250" name="Google Shape;1250;p285"/>
              <p:cNvGrpSpPr/>
              <p:nvPr/>
            </p:nvGrpSpPr>
            <p:grpSpPr>
              <a:xfrm>
                <a:off x="1400864" y="1624076"/>
                <a:ext cx="560368" cy="825149"/>
                <a:chOff x="1342876" y="1647676"/>
                <a:chExt cx="560368" cy="825149"/>
              </a:xfrm>
            </p:grpSpPr>
            <p:sp>
              <p:nvSpPr>
                <p:cNvPr id="1251" name="Google Shape;1251;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52" name="Google Shape;1252;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53" name="Google Shape;1253;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54" name="Google Shape;1254;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55" name="Google Shape;1255;p285"/>
            <p:cNvGrpSpPr/>
            <p:nvPr/>
          </p:nvGrpSpPr>
          <p:grpSpPr>
            <a:xfrm>
              <a:off x="6104589" y="2219381"/>
              <a:ext cx="397892" cy="646462"/>
              <a:chOff x="1400864" y="1624076"/>
              <a:chExt cx="560368" cy="910439"/>
            </a:xfrm>
          </p:grpSpPr>
          <p:grpSp>
            <p:nvGrpSpPr>
              <p:cNvPr id="1256" name="Google Shape;1256;p285"/>
              <p:cNvGrpSpPr/>
              <p:nvPr/>
            </p:nvGrpSpPr>
            <p:grpSpPr>
              <a:xfrm>
                <a:off x="1400864" y="1624076"/>
                <a:ext cx="560368" cy="825149"/>
                <a:chOff x="1342876" y="1647676"/>
                <a:chExt cx="560368" cy="825149"/>
              </a:xfrm>
            </p:grpSpPr>
            <p:sp>
              <p:nvSpPr>
                <p:cNvPr id="1257" name="Google Shape;1257;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58" name="Google Shape;1258;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59" name="Google Shape;1259;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60" name="Google Shape;1260;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61" name="Google Shape;1261;p285"/>
            <p:cNvGrpSpPr/>
            <p:nvPr/>
          </p:nvGrpSpPr>
          <p:grpSpPr>
            <a:xfrm>
              <a:off x="7845614" y="2219381"/>
              <a:ext cx="397892" cy="646462"/>
              <a:chOff x="1400864" y="1624076"/>
              <a:chExt cx="560368" cy="910439"/>
            </a:xfrm>
          </p:grpSpPr>
          <p:grpSp>
            <p:nvGrpSpPr>
              <p:cNvPr id="1262" name="Google Shape;1262;p285"/>
              <p:cNvGrpSpPr/>
              <p:nvPr/>
            </p:nvGrpSpPr>
            <p:grpSpPr>
              <a:xfrm>
                <a:off x="1400864" y="1624076"/>
                <a:ext cx="560368" cy="825149"/>
                <a:chOff x="1342876" y="1647676"/>
                <a:chExt cx="560368" cy="825149"/>
              </a:xfrm>
            </p:grpSpPr>
            <p:sp>
              <p:nvSpPr>
                <p:cNvPr id="1263" name="Google Shape;1263;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64" name="Google Shape;1264;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65" name="Google Shape;1265;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66" name="Google Shape;1266;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267" name="Google Shape;1267;p285"/>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68" name="Google Shape;1268;p285"/>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69" name="Google Shape;1269;p285"/>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70" name="Google Shape;1270;p285"/>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71" name="Google Shape;1271;p285"/>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9">
    <p:spTree>
      <p:nvGrpSpPr>
        <p:cNvPr id="1" name="Shape 1272"/>
        <p:cNvGrpSpPr/>
        <p:nvPr/>
      </p:nvGrpSpPr>
      <p:grpSpPr>
        <a:xfrm>
          <a:off x="0" y="0"/>
          <a:ext cx="0" cy="0"/>
          <a:chOff x="0" y="0"/>
          <a:chExt cx="0" cy="0"/>
        </a:xfrm>
      </p:grpSpPr>
      <p:pic>
        <p:nvPicPr>
          <p:cNvPr id="1273" name="Google Shape;1273;p28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274" name="Google Shape;1274;p28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75" name="Google Shape;1275;p28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276" name="Google Shape;1276;p286"/>
          <p:cNvGrpSpPr/>
          <p:nvPr/>
        </p:nvGrpSpPr>
        <p:grpSpPr>
          <a:xfrm>
            <a:off x="1761518" y="3131028"/>
            <a:ext cx="5620964" cy="646462"/>
            <a:chOff x="881517" y="3131028"/>
            <a:chExt cx="5620964" cy="646462"/>
          </a:xfrm>
        </p:grpSpPr>
        <p:grpSp>
          <p:nvGrpSpPr>
            <p:cNvPr id="1277" name="Google Shape;1277;p286"/>
            <p:cNvGrpSpPr/>
            <p:nvPr/>
          </p:nvGrpSpPr>
          <p:grpSpPr>
            <a:xfrm>
              <a:off x="881517" y="3131028"/>
              <a:ext cx="397892" cy="646462"/>
              <a:chOff x="1400864" y="1624076"/>
              <a:chExt cx="560368" cy="910439"/>
            </a:xfrm>
          </p:grpSpPr>
          <p:grpSp>
            <p:nvGrpSpPr>
              <p:cNvPr id="1278" name="Google Shape;1278;p286"/>
              <p:cNvGrpSpPr/>
              <p:nvPr/>
            </p:nvGrpSpPr>
            <p:grpSpPr>
              <a:xfrm>
                <a:off x="1400864" y="1624076"/>
                <a:ext cx="560368" cy="825149"/>
                <a:chOff x="1342876" y="1647676"/>
                <a:chExt cx="560368" cy="825149"/>
              </a:xfrm>
            </p:grpSpPr>
            <p:sp>
              <p:nvSpPr>
                <p:cNvPr id="1279" name="Google Shape;1279;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80" name="Google Shape;1280;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81" name="Google Shape;1281;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82" name="Google Shape;1282;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83" name="Google Shape;1283;p286"/>
            <p:cNvGrpSpPr/>
            <p:nvPr/>
          </p:nvGrpSpPr>
          <p:grpSpPr>
            <a:xfrm>
              <a:off x="2622541" y="3131028"/>
              <a:ext cx="397892" cy="646462"/>
              <a:chOff x="1400864" y="1624076"/>
              <a:chExt cx="560368" cy="910439"/>
            </a:xfrm>
          </p:grpSpPr>
          <p:grpSp>
            <p:nvGrpSpPr>
              <p:cNvPr id="1284" name="Google Shape;1284;p286"/>
              <p:cNvGrpSpPr/>
              <p:nvPr/>
            </p:nvGrpSpPr>
            <p:grpSpPr>
              <a:xfrm>
                <a:off x="1400864" y="1624076"/>
                <a:ext cx="560368" cy="825149"/>
                <a:chOff x="1342876" y="1647676"/>
                <a:chExt cx="560368" cy="825149"/>
              </a:xfrm>
            </p:grpSpPr>
            <p:sp>
              <p:nvSpPr>
                <p:cNvPr id="1285" name="Google Shape;1285;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86" name="Google Shape;1286;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87" name="Google Shape;1287;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88" name="Google Shape;1288;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89" name="Google Shape;1289;p286"/>
            <p:cNvGrpSpPr/>
            <p:nvPr/>
          </p:nvGrpSpPr>
          <p:grpSpPr>
            <a:xfrm>
              <a:off x="4363565" y="3131028"/>
              <a:ext cx="397892" cy="646462"/>
              <a:chOff x="1400864" y="1624076"/>
              <a:chExt cx="560368" cy="910439"/>
            </a:xfrm>
          </p:grpSpPr>
          <p:grpSp>
            <p:nvGrpSpPr>
              <p:cNvPr id="1290" name="Google Shape;1290;p286"/>
              <p:cNvGrpSpPr/>
              <p:nvPr/>
            </p:nvGrpSpPr>
            <p:grpSpPr>
              <a:xfrm>
                <a:off x="1400864" y="1624076"/>
                <a:ext cx="560368" cy="825149"/>
                <a:chOff x="1342876" y="1647676"/>
                <a:chExt cx="560368" cy="825149"/>
              </a:xfrm>
            </p:grpSpPr>
            <p:sp>
              <p:nvSpPr>
                <p:cNvPr id="1291" name="Google Shape;1291;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92" name="Google Shape;1292;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93" name="Google Shape;1293;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94" name="Google Shape;1294;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95" name="Google Shape;1295;p286"/>
            <p:cNvGrpSpPr/>
            <p:nvPr/>
          </p:nvGrpSpPr>
          <p:grpSpPr>
            <a:xfrm>
              <a:off x="6104589" y="3131028"/>
              <a:ext cx="397892" cy="646462"/>
              <a:chOff x="1400864" y="1624076"/>
              <a:chExt cx="560368" cy="910439"/>
            </a:xfrm>
          </p:grpSpPr>
          <p:grpSp>
            <p:nvGrpSpPr>
              <p:cNvPr id="1296" name="Google Shape;1296;p286"/>
              <p:cNvGrpSpPr/>
              <p:nvPr/>
            </p:nvGrpSpPr>
            <p:grpSpPr>
              <a:xfrm>
                <a:off x="1400864" y="1624076"/>
                <a:ext cx="560368" cy="825149"/>
                <a:chOff x="1342876" y="1647676"/>
                <a:chExt cx="560368" cy="825149"/>
              </a:xfrm>
            </p:grpSpPr>
            <p:sp>
              <p:nvSpPr>
                <p:cNvPr id="1297" name="Google Shape;1297;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98" name="Google Shape;1298;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99" name="Google Shape;1299;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00" name="Google Shape;1300;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301" name="Google Shape;1301;p286"/>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02" name="Google Shape;1302;p286"/>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03" name="Google Shape;1303;p286"/>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04" name="Google Shape;1304;p286"/>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305" name="Google Shape;1305;p286"/>
          <p:cNvGrpSpPr/>
          <p:nvPr/>
        </p:nvGrpSpPr>
        <p:grpSpPr>
          <a:xfrm>
            <a:off x="881517" y="1424144"/>
            <a:ext cx="7361989" cy="646462"/>
            <a:chOff x="881517" y="2219381"/>
            <a:chExt cx="7361989" cy="646462"/>
          </a:xfrm>
        </p:grpSpPr>
        <p:grpSp>
          <p:nvGrpSpPr>
            <p:cNvPr id="1306" name="Google Shape;1306;p286"/>
            <p:cNvGrpSpPr/>
            <p:nvPr/>
          </p:nvGrpSpPr>
          <p:grpSpPr>
            <a:xfrm>
              <a:off x="881517" y="2219381"/>
              <a:ext cx="397892" cy="646462"/>
              <a:chOff x="1400864" y="1624076"/>
              <a:chExt cx="560368" cy="910439"/>
            </a:xfrm>
          </p:grpSpPr>
          <p:grpSp>
            <p:nvGrpSpPr>
              <p:cNvPr id="1307" name="Google Shape;1307;p286"/>
              <p:cNvGrpSpPr/>
              <p:nvPr/>
            </p:nvGrpSpPr>
            <p:grpSpPr>
              <a:xfrm>
                <a:off x="1400864" y="1624076"/>
                <a:ext cx="560368" cy="825149"/>
                <a:chOff x="1342876" y="1647676"/>
                <a:chExt cx="560368" cy="825149"/>
              </a:xfrm>
            </p:grpSpPr>
            <p:sp>
              <p:nvSpPr>
                <p:cNvPr id="1308" name="Google Shape;1308;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09" name="Google Shape;1309;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10" name="Google Shape;1310;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11" name="Google Shape;1311;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12" name="Google Shape;1312;p286"/>
            <p:cNvGrpSpPr/>
            <p:nvPr/>
          </p:nvGrpSpPr>
          <p:grpSpPr>
            <a:xfrm>
              <a:off x="2622541" y="2219381"/>
              <a:ext cx="397892" cy="646462"/>
              <a:chOff x="1400864" y="1624076"/>
              <a:chExt cx="560368" cy="910439"/>
            </a:xfrm>
          </p:grpSpPr>
          <p:grpSp>
            <p:nvGrpSpPr>
              <p:cNvPr id="1313" name="Google Shape;1313;p286"/>
              <p:cNvGrpSpPr/>
              <p:nvPr/>
            </p:nvGrpSpPr>
            <p:grpSpPr>
              <a:xfrm>
                <a:off x="1400864" y="1624076"/>
                <a:ext cx="560368" cy="825149"/>
                <a:chOff x="1342876" y="1647676"/>
                <a:chExt cx="560368" cy="825149"/>
              </a:xfrm>
            </p:grpSpPr>
            <p:sp>
              <p:nvSpPr>
                <p:cNvPr id="1314" name="Google Shape;1314;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15" name="Google Shape;1315;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16" name="Google Shape;1316;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17" name="Google Shape;1317;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18" name="Google Shape;1318;p286"/>
            <p:cNvGrpSpPr/>
            <p:nvPr/>
          </p:nvGrpSpPr>
          <p:grpSpPr>
            <a:xfrm>
              <a:off x="4363565" y="2219381"/>
              <a:ext cx="397892" cy="646462"/>
              <a:chOff x="1400864" y="1624076"/>
              <a:chExt cx="560368" cy="910439"/>
            </a:xfrm>
          </p:grpSpPr>
          <p:grpSp>
            <p:nvGrpSpPr>
              <p:cNvPr id="1319" name="Google Shape;1319;p286"/>
              <p:cNvGrpSpPr/>
              <p:nvPr/>
            </p:nvGrpSpPr>
            <p:grpSpPr>
              <a:xfrm>
                <a:off x="1400864" y="1624076"/>
                <a:ext cx="560368" cy="825149"/>
                <a:chOff x="1342876" y="1647676"/>
                <a:chExt cx="560368" cy="825149"/>
              </a:xfrm>
            </p:grpSpPr>
            <p:sp>
              <p:nvSpPr>
                <p:cNvPr id="1320" name="Google Shape;1320;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21" name="Google Shape;1321;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22" name="Google Shape;1322;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23" name="Google Shape;1323;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24" name="Google Shape;1324;p286"/>
            <p:cNvGrpSpPr/>
            <p:nvPr/>
          </p:nvGrpSpPr>
          <p:grpSpPr>
            <a:xfrm>
              <a:off x="6104589" y="2219381"/>
              <a:ext cx="397892" cy="646462"/>
              <a:chOff x="1400864" y="1624076"/>
              <a:chExt cx="560368" cy="910439"/>
            </a:xfrm>
          </p:grpSpPr>
          <p:grpSp>
            <p:nvGrpSpPr>
              <p:cNvPr id="1325" name="Google Shape;1325;p286"/>
              <p:cNvGrpSpPr/>
              <p:nvPr/>
            </p:nvGrpSpPr>
            <p:grpSpPr>
              <a:xfrm>
                <a:off x="1400864" y="1624076"/>
                <a:ext cx="560368" cy="825149"/>
                <a:chOff x="1342876" y="1647676"/>
                <a:chExt cx="560368" cy="825149"/>
              </a:xfrm>
            </p:grpSpPr>
            <p:sp>
              <p:nvSpPr>
                <p:cNvPr id="1326" name="Google Shape;1326;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27" name="Google Shape;1327;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28" name="Google Shape;1328;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29" name="Google Shape;1329;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30" name="Google Shape;1330;p286"/>
            <p:cNvGrpSpPr/>
            <p:nvPr/>
          </p:nvGrpSpPr>
          <p:grpSpPr>
            <a:xfrm>
              <a:off x="7845614" y="2219381"/>
              <a:ext cx="397892" cy="646462"/>
              <a:chOff x="1400864" y="1624076"/>
              <a:chExt cx="560368" cy="910439"/>
            </a:xfrm>
          </p:grpSpPr>
          <p:grpSp>
            <p:nvGrpSpPr>
              <p:cNvPr id="1331" name="Google Shape;1331;p286"/>
              <p:cNvGrpSpPr/>
              <p:nvPr/>
            </p:nvGrpSpPr>
            <p:grpSpPr>
              <a:xfrm>
                <a:off x="1400864" y="1624076"/>
                <a:ext cx="560368" cy="825149"/>
                <a:chOff x="1342876" y="1647676"/>
                <a:chExt cx="560368" cy="825149"/>
              </a:xfrm>
            </p:grpSpPr>
            <p:sp>
              <p:nvSpPr>
                <p:cNvPr id="1332" name="Google Shape;1332;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33" name="Google Shape;1333;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34" name="Google Shape;1334;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35" name="Google Shape;1335;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336" name="Google Shape;1336;p286"/>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37" name="Google Shape;1337;p286"/>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38" name="Google Shape;1338;p286"/>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39" name="Google Shape;1339;p286"/>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40" name="Google Shape;1340;p286"/>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0">
    <p:spTree>
      <p:nvGrpSpPr>
        <p:cNvPr id="1" name="Shape 1341"/>
        <p:cNvGrpSpPr/>
        <p:nvPr/>
      </p:nvGrpSpPr>
      <p:grpSpPr>
        <a:xfrm>
          <a:off x="0" y="0"/>
          <a:ext cx="0" cy="0"/>
          <a:chOff x="0" y="0"/>
          <a:chExt cx="0" cy="0"/>
        </a:xfrm>
      </p:grpSpPr>
      <p:pic>
        <p:nvPicPr>
          <p:cNvPr id="1342" name="Google Shape;1342;p28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343" name="Google Shape;1343;p28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44" name="Google Shape;1344;p28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345" name="Google Shape;1345;p287"/>
          <p:cNvGrpSpPr/>
          <p:nvPr/>
        </p:nvGrpSpPr>
        <p:grpSpPr>
          <a:xfrm>
            <a:off x="881517" y="3131028"/>
            <a:ext cx="7361989" cy="646462"/>
            <a:chOff x="881517" y="2219381"/>
            <a:chExt cx="7361989" cy="646462"/>
          </a:xfrm>
        </p:grpSpPr>
        <p:grpSp>
          <p:nvGrpSpPr>
            <p:cNvPr id="1346" name="Google Shape;1346;p287"/>
            <p:cNvGrpSpPr/>
            <p:nvPr/>
          </p:nvGrpSpPr>
          <p:grpSpPr>
            <a:xfrm>
              <a:off x="881517" y="2219381"/>
              <a:ext cx="397892" cy="646462"/>
              <a:chOff x="1400864" y="1624076"/>
              <a:chExt cx="560368" cy="910439"/>
            </a:xfrm>
          </p:grpSpPr>
          <p:grpSp>
            <p:nvGrpSpPr>
              <p:cNvPr id="1347" name="Google Shape;1347;p287"/>
              <p:cNvGrpSpPr/>
              <p:nvPr/>
            </p:nvGrpSpPr>
            <p:grpSpPr>
              <a:xfrm>
                <a:off x="1400864" y="1624076"/>
                <a:ext cx="560368" cy="825149"/>
                <a:chOff x="1342876" y="1647676"/>
                <a:chExt cx="560368" cy="825149"/>
              </a:xfrm>
            </p:grpSpPr>
            <p:sp>
              <p:nvSpPr>
                <p:cNvPr id="1348" name="Google Shape;1348;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49" name="Google Shape;1349;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50" name="Google Shape;1350;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51" name="Google Shape;1351;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52" name="Google Shape;1352;p287"/>
            <p:cNvGrpSpPr/>
            <p:nvPr/>
          </p:nvGrpSpPr>
          <p:grpSpPr>
            <a:xfrm>
              <a:off x="2622541" y="2219381"/>
              <a:ext cx="397892" cy="646462"/>
              <a:chOff x="1400864" y="1624076"/>
              <a:chExt cx="560368" cy="910439"/>
            </a:xfrm>
          </p:grpSpPr>
          <p:grpSp>
            <p:nvGrpSpPr>
              <p:cNvPr id="1353" name="Google Shape;1353;p287"/>
              <p:cNvGrpSpPr/>
              <p:nvPr/>
            </p:nvGrpSpPr>
            <p:grpSpPr>
              <a:xfrm>
                <a:off x="1400864" y="1624076"/>
                <a:ext cx="560368" cy="825149"/>
                <a:chOff x="1342876" y="1647676"/>
                <a:chExt cx="560368" cy="825149"/>
              </a:xfrm>
            </p:grpSpPr>
            <p:sp>
              <p:nvSpPr>
                <p:cNvPr id="1354" name="Google Shape;1354;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55" name="Google Shape;1355;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56" name="Google Shape;1356;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57" name="Google Shape;1357;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58" name="Google Shape;1358;p287"/>
            <p:cNvGrpSpPr/>
            <p:nvPr/>
          </p:nvGrpSpPr>
          <p:grpSpPr>
            <a:xfrm>
              <a:off x="4363565" y="2219381"/>
              <a:ext cx="397892" cy="646462"/>
              <a:chOff x="1400864" y="1624076"/>
              <a:chExt cx="560368" cy="910439"/>
            </a:xfrm>
          </p:grpSpPr>
          <p:grpSp>
            <p:nvGrpSpPr>
              <p:cNvPr id="1359" name="Google Shape;1359;p287"/>
              <p:cNvGrpSpPr/>
              <p:nvPr/>
            </p:nvGrpSpPr>
            <p:grpSpPr>
              <a:xfrm>
                <a:off x="1400864" y="1624076"/>
                <a:ext cx="560368" cy="825149"/>
                <a:chOff x="1342876" y="1647676"/>
                <a:chExt cx="560368" cy="825149"/>
              </a:xfrm>
            </p:grpSpPr>
            <p:sp>
              <p:nvSpPr>
                <p:cNvPr id="1360" name="Google Shape;1360;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61" name="Google Shape;1361;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62" name="Google Shape;1362;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63" name="Google Shape;1363;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64" name="Google Shape;1364;p287"/>
            <p:cNvGrpSpPr/>
            <p:nvPr/>
          </p:nvGrpSpPr>
          <p:grpSpPr>
            <a:xfrm>
              <a:off x="6104589" y="2219381"/>
              <a:ext cx="397892" cy="646462"/>
              <a:chOff x="1400864" y="1624076"/>
              <a:chExt cx="560368" cy="910439"/>
            </a:xfrm>
          </p:grpSpPr>
          <p:grpSp>
            <p:nvGrpSpPr>
              <p:cNvPr id="1365" name="Google Shape;1365;p287"/>
              <p:cNvGrpSpPr/>
              <p:nvPr/>
            </p:nvGrpSpPr>
            <p:grpSpPr>
              <a:xfrm>
                <a:off x="1400864" y="1624076"/>
                <a:ext cx="560368" cy="825149"/>
                <a:chOff x="1342876" y="1647676"/>
                <a:chExt cx="560368" cy="825149"/>
              </a:xfrm>
            </p:grpSpPr>
            <p:sp>
              <p:nvSpPr>
                <p:cNvPr id="1366" name="Google Shape;1366;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67" name="Google Shape;1367;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68" name="Google Shape;1368;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69" name="Google Shape;1369;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70" name="Google Shape;1370;p287"/>
            <p:cNvGrpSpPr/>
            <p:nvPr/>
          </p:nvGrpSpPr>
          <p:grpSpPr>
            <a:xfrm>
              <a:off x="7845614" y="2219381"/>
              <a:ext cx="397892" cy="646462"/>
              <a:chOff x="1400864" y="1624076"/>
              <a:chExt cx="560368" cy="910439"/>
            </a:xfrm>
          </p:grpSpPr>
          <p:grpSp>
            <p:nvGrpSpPr>
              <p:cNvPr id="1371" name="Google Shape;1371;p287"/>
              <p:cNvGrpSpPr/>
              <p:nvPr/>
            </p:nvGrpSpPr>
            <p:grpSpPr>
              <a:xfrm>
                <a:off x="1400864" y="1624076"/>
                <a:ext cx="560368" cy="825149"/>
                <a:chOff x="1342876" y="1647676"/>
                <a:chExt cx="560368" cy="825149"/>
              </a:xfrm>
            </p:grpSpPr>
            <p:sp>
              <p:nvSpPr>
                <p:cNvPr id="1372" name="Google Shape;1372;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73" name="Google Shape;1373;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74" name="Google Shape;1374;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75" name="Google Shape;1375;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376" name="Google Shape;1376;p287"/>
          <p:cNvSpPr txBox="1">
            <a:spLocks noGrp="1"/>
          </p:cNvSpPr>
          <p:nvPr>
            <p:ph type="body" idx="1"/>
          </p:nvPr>
        </p:nvSpPr>
        <p:spPr>
          <a:xfrm>
            <a:off x="223088"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77" name="Google Shape;1377;p287"/>
          <p:cNvSpPr txBox="1">
            <a:spLocks noGrp="1"/>
          </p:cNvSpPr>
          <p:nvPr>
            <p:ph type="body" idx="2"/>
          </p:nvPr>
        </p:nvSpPr>
        <p:spPr>
          <a:xfrm>
            <a:off x="1964112"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78" name="Google Shape;1378;p287"/>
          <p:cNvSpPr txBox="1">
            <a:spLocks noGrp="1"/>
          </p:cNvSpPr>
          <p:nvPr>
            <p:ph type="body" idx="3"/>
          </p:nvPr>
        </p:nvSpPr>
        <p:spPr>
          <a:xfrm>
            <a:off x="3705136"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79" name="Google Shape;1379;p287"/>
          <p:cNvSpPr txBox="1">
            <a:spLocks noGrp="1"/>
          </p:cNvSpPr>
          <p:nvPr>
            <p:ph type="body" idx="4"/>
          </p:nvPr>
        </p:nvSpPr>
        <p:spPr>
          <a:xfrm>
            <a:off x="5446160"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80" name="Google Shape;1380;p287"/>
          <p:cNvSpPr txBox="1">
            <a:spLocks noGrp="1"/>
          </p:cNvSpPr>
          <p:nvPr>
            <p:ph type="body" idx="5"/>
          </p:nvPr>
        </p:nvSpPr>
        <p:spPr>
          <a:xfrm>
            <a:off x="718718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381" name="Google Shape;1381;p287"/>
          <p:cNvGrpSpPr/>
          <p:nvPr/>
        </p:nvGrpSpPr>
        <p:grpSpPr>
          <a:xfrm>
            <a:off x="881517" y="1424144"/>
            <a:ext cx="7361989" cy="646462"/>
            <a:chOff x="881517" y="2219381"/>
            <a:chExt cx="7361989" cy="646462"/>
          </a:xfrm>
        </p:grpSpPr>
        <p:grpSp>
          <p:nvGrpSpPr>
            <p:cNvPr id="1382" name="Google Shape;1382;p287"/>
            <p:cNvGrpSpPr/>
            <p:nvPr/>
          </p:nvGrpSpPr>
          <p:grpSpPr>
            <a:xfrm>
              <a:off x="881517" y="2219381"/>
              <a:ext cx="397892" cy="646462"/>
              <a:chOff x="1400864" y="1624076"/>
              <a:chExt cx="560368" cy="910439"/>
            </a:xfrm>
          </p:grpSpPr>
          <p:grpSp>
            <p:nvGrpSpPr>
              <p:cNvPr id="1383" name="Google Shape;1383;p287"/>
              <p:cNvGrpSpPr/>
              <p:nvPr/>
            </p:nvGrpSpPr>
            <p:grpSpPr>
              <a:xfrm>
                <a:off x="1400864" y="1624076"/>
                <a:ext cx="560368" cy="825149"/>
                <a:chOff x="1342876" y="1647676"/>
                <a:chExt cx="560368" cy="825149"/>
              </a:xfrm>
            </p:grpSpPr>
            <p:sp>
              <p:nvSpPr>
                <p:cNvPr id="1384" name="Google Shape;1384;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85" name="Google Shape;1385;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86" name="Google Shape;1386;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87" name="Google Shape;1387;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88" name="Google Shape;1388;p287"/>
            <p:cNvGrpSpPr/>
            <p:nvPr/>
          </p:nvGrpSpPr>
          <p:grpSpPr>
            <a:xfrm>
              <a:off x="2622541" y="2219381"/>
              <a:ext cx="397892" cy="646462"/>
              <a:chOff x="1400864" y="1624076"/>
              <a:chExt cx="560368" cy="910439"/>
            </a:xfrm>
          </p:grpSpPr>
          <p:grpSp>
            <p:nvGrpSpPr>
              <p:cNvPr id="1389" name="Google Shape;1389;p287"/>
              <p:cNvGrpSpPr/>
              <p:nvPr/>
            </p:nvGrpSpPr>
            <p:grpSpPr>
              <a:xfrm>
                <a:off x="1400864" y="1624076"/>
                <a:ext cx="560368" cy="825149"/>
                <a:chOff x="1342876" y="1647676"/>
                <a:chExt cx="560368" cy="825149"/>
              </a:xfrm>
            </p:grpSpPr>
            <p:sp>
              <p:nvSpPr>
                <p:cNvPr id="1390" name="Google Shape;1390;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91" name="Google Shape;1391;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92" name="Google Shape;1392;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93" name="Google Shape;1393;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94" name="Google Shape;1394;p287"/>
            <p:cNvGrpSpPr/>
            <p:nvPr/>
          </p:nvGrpSpPr>
          <p:grpSpPr>
            <a:xfrm>
              <a:off x="4363565" y="2219381"/>
              <a:ext cx="397892" cy="646462"/>
              <a:chOff x="1400864" y="1624076"/>
              <a:chExt cx="560368" cy="910439"/>
            </a:xfrm>
          </p:grpSpPr>
          <p:grpSp>
            <p:nvGrpSpPr>
              <p:cNvPr id="1395" name="Google Shape;1395;p287"/>
              <p:cNvGrpSpPr/>
              <p:nvPr/>
            </p:nvGrpSpPr>
            <p:grpSpPr>
              <a:xfrm>
                <a:off x="1400864" y="1624076"/>
                <a:ext cx="560368" cy="825149"/>
                <a:chOff x="1342876" y="1647676"/>
                <a:chExt cx="560368" cy="825149"/>
              </a:xfrm>
            </p:grpSpPr>
            <p:sp>
              <p:nvSpPr>
                <p:cNvPr id="1396" name="Google Shape;1396;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97" name="Google Shape;1397;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98" name="Google Shape;1398;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99" name="Google Shape;1399;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400" name="Google Shape;1400;p287"/>
            <p:cNvGrpSpPr/>
            <p:nvPr/>
          </p:nvGrpSpPr>
          <p:grpSpPr>
            <a:xfrm>
              <a:off x="6104589" y="2219381"/>
              <a:ext cx="397892" cy="646462"/>
              <a:chOff x="1400864" y="1624076"/>
              <a:chExt cx="560368" cy="910439"/>
            </a:xfrm>
          </p:grpSpPr>
          <p:grpSp>
            <p:nvGrpSpPr>
              <p:cNvPr id="1401" name="Google Shape;1401;p287"/>
              <p:cNvGrpSpPr/>
              <p:nvPr/>
            </p:nvGrpSpPr>
            <p:grpSpPr>
              <a:xfrm>
                <a:off x="1400864" y="1624076"/>
                <a:ext cx="560368" cy="825149"/>
                <a:chOff x="1342876" y="1647676"/>
                <a:chExt cx="560368" cy="825149"/>
              </a:xfrm>
            </p:grpSpPr>
            <p:sp>
              <p:nvSpPr>
                <p:cNvPr id="1402" name="Google Shape;1402;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03" name="Google Shape;1403;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404" name="Google Shape;1404;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405" name="Google Shape;1405;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406" name="Google Shape;1406;p287"/>
            <p:cNvGrpSpPr/>
            <p:nvPr/>
          </p:nvGrpSpPr>
          <p:grpSpPr>
            <a:xfrm>
              <a:off x="7845614" y="2219381"/>
              <a:ext cx="397892" cy="646462"/>
              <a:chOff x="1400864" y="1624076"/>
              <a:chExt cx="560368" cy="910439"/>
            </a:xfrm>
          </p:grpSpPr>
          <p:grpSp>
            <p:nvGrpSpPr>
              <p:cNvPr id="1407" name="Google Shape;1407;p287"/>
              <p:cNvGrpSpPr/>
              <p:nvPr/>
            </p:nvGrpSpPr>
            <p:grpSpPr>
              <a:xfrm>
                <a:off x="1400864" y="1624076"/>
                <a:ext cx="560368" cy="825149"/>
                <a:chOff x="1342876" y="1647676"/>
                <a:chExt cx="560368" cy="825149"/>
              </a:xfrm>
            </p:grpSpPr>
            <p:sp>
              <p:nvSpPr>
                <p:cNvPr id="1408" name="Google Shape;1408;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09" name="Google Shape;1409;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410" name="Google Shape;1410;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411" name="Google Shape;1411;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412" name="Google Shape;1412;p287"/>
          <p:cNvSpPr txBox="1">
            <a:spLocks noGrp="1"/>
          </p:cNvSpPr>
          <p:nvPr>
            <p:ph type="body" idx="6"/>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13" name="Google Shape;1413;p287"/>
          <p:cNvSpPr txBox="1">
            <a:spLocks noGrp="1"/>
          </p:cNvSpPr>
          <p:nvPr>
            <p:ph type="body" idx="7"/>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14" name="Google Shape;1414;p287"/>
          <p:cNvSpPr txBox="1">
            <a:spLocks noGrp="1"/>
          </p:cNvSpPr>
          <p:nvPr>
            <p:ph type="body" idx="8"/>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15" name="Google Shape;1415;p287"/>
          <p:cNvSpPr txBox="1">
            <a:spLocks noGrp="1"/>
          </p:cNvSpPr>
          <p:nvPr>
            <p:ph type="body" idx="9"/>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16" name="Google Shape;1416;p287"/>
          <p:cNvSpPr txBox="1">
            <a:spLocks noGrp="1"/>
          </p:cNvSpPr>
          <p:nvPr>
            <p:ph type="body" idx="13"/>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1">
    <p:spTree>
      <p:nvGrpSpPr>
        <p:cNvPr id="1" name="Shape 1417"/>
        <p:cNvGrpSpPr/>
        <p:nvPr/>
      </p:nvGrpSpPr>
      <p:grpSpPr>
        <a:xfrm>
          <a:off x="0" y="0"/>
          <a:ext cx="0" cy="0"/>
          <a:chOff x="0" y="0"/>
          <a:chExt cx="0" cy="0"/>
        </a:xfrm>
      </p:grpSpPr>
      <p:pic>
        <p:nvPicPr>
          <p:cNvPr id="1418" name="Google Shape;1418;p28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419" name="Google Shape;1419;p28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20" name="Google Shape;1420;p28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421" name="Google Shape;1421;p288"/>
          <p:cNvGrpSpPr/>
          <p:nvPr/>
        </p:nvGrpSpPr>
        <p:grpSpPr>
          <a:xfrm>
            <a:off x="2805107" y="1224889"/>
            <a:ext cx="3533786" cy="3185052"/>
            <a:chOff x="2801099" y="1114361"/>
            <a:chExt cx="3533786" cy="3185052"/>
          </a:xfrm>
        </p:grpSpPr>
        <p:grpSp>
          <p:nvGrpSpPr>
            <p:cNvPr id="1422" name="Google Shape;1422;p288"/>
            <p:cNvGrpSpPr/>
            <p:nvPr/>
          </p:nvGrpSpPr>
          <p:grpSpPr>
            <a:xfrm>
              <a:off x="2801099" y="1228944"/>
              <a:ext cx="3533786" cy="2955886"/>
              <a:chOff x="2801099" y="1066147"/>
              <a:chExt cx="3533786" cy="2955886"/>
            </a:xfrm>
          </p:grpSpPr>
          <p:grpSp>
            <p:nvGrpSpPr>
              <p:cNvPr id="1423" name="Google Shape;1423;p288"/>
              <p:cNvGrpSpPr/>
              <p:nvPr/>
            </p:nvGrpSpPr>
            <p:grpSpPr>
              <a:xfrm>
                <a:off x="6252959" y="1066147"/>
                <a:ext cx="81926" cy="2955886"/>
                <a:chOff x="6252959" y="1066147"/>
                <a:chExt cx="81926" cy="2955886"/>
              </a:xfrm>
            </p:grpSpPr>
            <p:sp>
              <p:nvSpPr>
                <p:cNvPr id="1424" name="Google Shape;1424;p288"/>
                <p:cNvSpPr/>
                <p:nvPr/>
              </p:nvSpPr>
              <p:spPr>
                <a:xfrm>
                  <a:off x="6252959" y="178463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25" name="Google Shape;1425;p288"/>
                <p:cNvSpPr/>
                <p:nvPr/>
              </p:nvSpPr>
              <p:spPr>
                <a:xfrm>
                  <a:off x="625295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26" name="Google Shape;1426;p288"/>
                <p:cNvSpPr/>
                <p:nvPr/>
              </p:nvSpPr>
              <p:spPr>
                <a:xfrm>
                  <a:off x="6252959" y="322161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27" name="Google Shape;1427;p288"/>
                <p:cNvSpPr/>
                <p:nvPr/>
              </p:nvSpPr>
              <p:spPr>
                <a:xfrm>
                  <a:off x="6252959" y="394010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28" name="Google Shape;1428;p288"/>
                <p:cNvSpPr/>
                <p:nvPr/>
              </p:nvSpPr>
              <p:spPr>
                <a:xfrm>
                  <a:off x="6252959" y="106614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429" name="Google Shape;1429;p288"/>
              <p:cNvGrpSpPr/>
              <p:nvPr/>
            </p:nvGrpSpPr>
            <p:grpSpPr>
              <a:xfrm>
                <a:off x="2801099" y="1066147"/>
                <a:ext cx="81926" cy="2955886"/>
                <a:chOff x="2801099" y="1066147"/>
                <a:chExt cx="81926" cy="2955886"/>
              </a:xfrm>
            </p:grpSpPr>
            <p:sp>
              <p:nvSpPr>
                <p:cNvPr id="1430" name="Google Shape;1430;p288"/>
                <p:cNvSpPr/>
                <p:nvPr/>
              </p:nvSpPr>
              <p:spPr>
                <a:xfrm>
                  <a:off x="2801099" y="178463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31" name="Google Shape;1431;p288"/>
                <p:cNvSpPr/>
                <p:nvPr/>
              </p:nvSpPr>
              <p:spPr>
                <a:xfrm>
                  <a:off x="280109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32" name="Google Shape;1432;p288"/>
                <p:cNvSpPr/>
                <p:nvPr/>
              </p:nvSpPr>
              <p:spPr>
                <a:xfrm>
                  <a:off x="2801099" y="322161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33" name="Google Shape;1433;p288"/>
                <p:cNvSpPr/>
                <p:nvPr/>
              </p:nvSpPr>
              <p:spPr>
                <a:xfrm>
                  <a:off x="2801099" y="394010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34" name="Google Shape;1434;p288"/>
                <p:cNvSpPr/>
                <p:nvPr/>
              </p:nvSpPr>
              <p:spPr>
                <a:xfrm>
                  <a:off x="2801099" y="106614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grpSp>
          <p:nvGrpSpPr>
            <p:cNvPr id="1435" name="Google Shape;1435;p288"/>
            <p:cNvGrpSpPr/>
            <p:nvPr/>
          </p:nvGrpSpPr>
          <p:grpSpPr>
            <a:xfrm>
              <a:off x="2975830" y="1114361"/>
              <a:ext cx="3184323" cy="3185052"/>
              <a:chOff x="2908735" y="1068601"/>
              <a:chExt cx="3326530" cy="3327292"/>
            </a:xfrm>
          </p:grpSpPr>
          <p:sp>
            <p:nvSpPr>
              <p:cNvPr id="1436" name="Google Shape;1436;p288"/>
              <p:cNvSpPr/>
              <p:nvPr/>
            </p:nvSpPr>
            <p:spPr>
              <a:xfrm>
                <a:off x="2908735" y="1068601"/>
                <a:ext cx="3326530" cy="3327292"/>
              </a:xfrm>
              <a:custGeom>
                <a:avLst/>
                <a:gdLst/>
                <a:ahLst/>
                <a:cxnLst/>
                <a:rect l="l" t="t" r="r" b="b"/>
                <a:pathLst>
                  <a:path w="3708" h="3708" extrusionOk="0">
                    <a:moveTo>
                      <a:pt x="278" y="1350"/>
                    </a:moveTo>
                    <a:cubicBezTo>
                      <a:pt x="556" y="480"/>
                      <a:pt x="1487" y="0"/>
                      <a:pt x="2358" y="278"/>
                    </a:cubicBezTo>
                    <a:cubicBezTo>
                      <a:pt x="3228" y="556"/>
                      <a:pt x="3708" y="1487"/>
                      <a:pt x="3430" y="2358"/>
                    </a:cubicBezTo>
                    <a:cubicBezTo>
                      <a:pt x="3152" y="3228"/>
                      <a:pt x="2221" y="3708"/>
                      <a:pt x="1350" y="3430"/>
                    </a:cubicBezTo>
                    <a:cubicBezTo>
                      <a:pt x="480" y="3152"/>
                      <a:pt x="0" y="2221"/>
                      <a:pt x="278" y="1350"/>
                    </a:cubicBezTo>
                    <a:close/>
                  </a:path>
                </a:pathLst>
              </a:custGeom>
              <a:solidFill>
                <a:srgbClr val="F2F2F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7" name="Google Shape;1437;p288"/>
              <p:cNvSpPr/>
              <p:nvPr/>
            </p:nvSpPr>
            <p:spPr>
              <a:xfrm>
                <a:off x="3510752" y="1490314"/>
                <a:ext cx="1060348" cy="1239954"/>
              </a:xfrm>
              <a:custGeom>
                <a:avLst/>
                <a:gdLst/>
                <a:ahLst/>
                <a:cxnLst/>
                <a:rect l="l" t="t" r="r" b="b"/>
                <a:pathLst>
                  <a:path w="1247" h="1458" extrusionOk="0">
                    <a:moveTo>
                      <a:pt x="0" y="562"/>
                    </a:moveTo>
                    <a:cubicBezTo>
                      <a:pt x="1247" y="1458"/>
                      <a:pt x="1247" y="1458"/>
                      <a:pt x="1247" y="1458"/>
                    </a:cubicBezTo>
                    <a:cubicBezTo>
                      <a:pt x="765" y="0"/>
                      <a:pt x="765" y="0"/>
                      <a:pt x="765" y="0"/>
                    </a:cubicBezTo>
                    <a:cubicBezTo>
                      <a:pt x="462" y="101"/>
                      <a:pt x="191" y="297"/>
                      <a:pt x="0" y="56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8" name="Google Shape;1438;p288"/>
              <p:cNvSpPr/>
              <p:nvPr/>
            </p:nvSpPr>
            <p:spPr>
              <a:xfrm>
                <a:off x="3264202" y="1969019"/>
                <a:ext cx="1306180" cy="769168"/>
              </a:xfrm>
              <a:custGeom>
                <a:avLst/>
                <a:gdLst/>
                <a:ahLst/>
                <a:cxnLst/>
                <a:rect l="l" t="t" r="r" b="b"/>
                <a:pathLst>
                  <a:path w="1536" h="904" extrusionOk="0">
                    <a:moveTo>
                      <a:pt x="74" y="428"/>
                    </a:moveTo>
                    <a:cubicBezTo>
                      <a:pt x="23" y="586"/>
                      <a:pt x="0" y="747"/>
                      <a:pt x="1" y="904"/>
                    </a:cubicBezTo>
                    <a:cubicBezTo>
                      <a:pt x="1536" y="896"/>
                      <a:pt x="1536" y="896"/>
                      <a:pt x="1536" y="896"/>
                    </a:cubicBezTo>
                    <a:cubicBezTo>
                      <a:pt x="290" y="0"/>
                      <a:pt x="290" y="0"/>
                      <a:pt x="290" y="0"/>
                    </a:cubicBezTo>
                    <a:cubicBezTo>
                      <a:pt x="198" y="128"/>
                      <a:pt x="124" y="271"/>
                      <a:pt x="74" y="42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9" name="Google Shape;1439;p288"/>
              <p:cNvSpPr/>
              <p:nvPr/>
            </p:nvSpPr>
            <p:spPr>
              <a:xfrm>
                <a:off x="3519391" y="2733867"/>
                <a:ext cx="1051711" cy="1244273"/>
              </a:xfrm>
              <a:custGeom>
                <a:avLst/>
                <a:gdLst/>
                <a:ahLst/>
                <a:cxnLst/>
                <a:rect l="l" t="t" r="r" b="b"/>
                <a:pathLst>
                  <a:path w="1237" h="1463" extrusionOk="0">
                    <a:moveTo>
                      <a:pt x="769" y="1463"/>
                    </a:moveTo>
                    <a:cubicBezTo>
                      <a:pt x="1237" y="0"/>
                      <a:pt x="1237" y="0"/>
                      <a:pt x="1237" y="0"/>
                    </a:cubicBezTo>
                    <a:cubicBezTo>
                      <a:pt x="0" y="908"/>
                      <a:pt x="0" y="908"/>
                      <a:pt x="0" y="908"/>
                    </a:cubicBezTo>
                    <a:cubicBezTo>
                      <a:pt x="185" y="1161"/>
                      <a:pt x="449" y="1361"/>
                      <a:pt x="769" y="1463"/>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0" name="Google Shape;1440;p288"/>
              <p:cNvSpPr/>
              <p:nvPr/>
            </p:nvSpPr>
            <p:spPr>
              <a:xfrm>
                <a:off x="4162942" y="1398533"/>
                <a:ext cx="806959" cy="1331734"/>
              </a:xfrm>
              <a:custGeom>
                <a:avLst/>
                <a:gdLst/>
                <a:ahLst/>
                <a:cxnLst/>
                <a:rect l="l" t="t" r="r" b="b"/>
                <a:pathLst>
                  <a:path w="949" h="1566" extrusionOk="0">
                    <a:moveTo>
                      <a:pt x="0" y="108"/>
                    </a:moveTo>
                    <a:cubicBezTo>
                      <a:pt x="481" y="1566"/>
                      <a:pt x="481" y="1566"/>
                      <a:pt x="481" y="1566"/>
                    </a:cubicBezTo>
                    <a:cubicBezTo>
                      <a:pt x="949" y="102"/>
                      <a:pt x="949" y="102"/>
                      <a:pt x="949" y="102"/>
                    </a:cubicBezTo>
                    <a:cubicBezTo>
                      <a:pt x="628" y="0"/>
                      <a:pt x="298" y="10"/>
                      <a:pt x="0" y="10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1" name="Google Shape;1441;p288"/>
              <p:cNvSpPr/>
              <p:nvPr/>
            </p:nvSpPr>
            <p:spPr>
              <a:xfrm>
                <a:off x="3264202" y="2732066"/>
                <a:ext cx="1306180" cy="773126"/>
              </a:xfrm>
              <a:custGeom>
                <a:avLst/>
                <a:gdLst/>
                <a:ahLst/>
                <a:cxnLst/>
                <a:rect l="l" t="t" r="r" b="b"/>
                <a:pathLst>
                  <a:path w="1536" h="909" extrusionOk="0">
                    <a:moveTo>
                      <a:pt x="298" y="909"/>
                    </a:moveTo>
                    <a:cubicBezTo>
                      <a:pt x="1536" y="0"/>
                      <a:pt x="1536" y="0"/>
                      <a:pt x="1536" y="0"/>
                    </a:cubicBezTo>
                    <a:cubicBezTo>
                      <a:pt x="0" y="8"/>
                      <a:pt x="0" y="8"/>
                      <a:pt x="0" y="8"/>
                    </a:cubicBezTo>
                    <a:cubicBezTo>
                      <a:pt x="3" y="335"/>
                      <a:pt x="110" y="651"/>
                      <a:pt x="298" y="90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2" name="Google Shape;1442;p288"/>
              <p:cNvSpPr/>
              <p:nvPr/>
            </p:nvSpPr>
            <p:spPr>
              <a:xfrm>
                <a:off x="4574699" y="1958941"/>
                <a:ext cx="1306180" cy="772406"/>
              </a:xfrm>
              <a:custGeom>
                <a:avLst/>
                <a:gdLst/>
                <a:ahLst/>
                <a:cxnLst/>
                <a:rect l="l" t="t" r="r" b="b"/>
                <a:pathLst>
                  <a:path w="1536" h="908" extrusionOk="0">
                    <a:moveTo>
                      <a:pt x="1237" y="0"/>
                    </a:moveTo>
                    <a:cubicBezTo>
                      <a:pt x="0" y="908"/>
                      <a:pt x="0" y="908"/>
                      <a:pt x="0" y="908"/>
                    </a:cubicBezTo>
                    <a:cubicBezTo>
                      <a:pt x="1536" y="902"/>
                      <a:pt x="1536" y="902"/>
                      <a:pt x="1536" y="902"/>
                    </a:cubicBezTo>
                    <a:cubicBezTo>
                      <a:pt x="1533" y="575"/>
                      <a:pt x="1427" y="259"/>
                      <a:pt x="1237"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3" name="Google Shape;1443;p288"/>
              <p:cNvSpPr/>
              <p:nvPr/>
            </p:nvSpPr>
            <p:spPr>
              <a:xfrm>
                <a:off x="4574699" y="2727029"/>
                <a:ext cx="1306900" cy="768806"/>
              </a:xfrm>
              <a:custGeom>
                <a:avLst/>
                <a:gdLst/>
                <a:ahLst/>
                <a:cxnLst/>
                <a:rect l="l" t="t" r="r" b="b"/>
                <a:pathLst>
                  <a:path w="1537" h="904" extrusionOk="0">
                    <a:moveTo>
                      <a:pt x="1462" y="474"/>
                    </a:moveTo>
                    <a:cubicBezTo>
                      <a:pt x="1513" y="316"/>
                      <a:pt x="1537" y="157"/>
                      <a:pt x="1536" y="0"/>
                    </a:cubicBezTo>
                    <a:cubicBezTo>
                      <a:pt x="0" y="6"/>
                      <a:pt x="0" y="6"/>
                      <a:pt x="0" y="6"/>
                    </a:cubicBezTo>
                    <a:cubicBezTo>
                      <a:pt x="1247" y="904"/>
                      <a:pt x="1247" y="904"/>
                      <a:pt x="1247" y="904"/>
                    </a:cubicBezTo>
                    <a:cubicBezTo>
                      <a:pt x="1339" y="776"/>
                      <a:pt x="1412" y="631"/>
                      <a:pt x="1462" y="47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4" name="Google Shape;1444;p288"/>
              <p:cNvSpPr/>
              <p:nvPr/>
            </p:nvSpPr>
            <p:spPr>
              <a:xfrm>
                <a:off x="4572900" y="1485996"/>
                <a:ext cx="1052790" cy="1244273"/>
              </a:xfrm>
              <a:custGeom>
                <a:avLst/>
                <a:gdLst/>
                <a:ahLst/>
                <a:cxnLst/>
                <a:rect l="l" t="t" r="r" b="b"/>
                <a:pathLst>
                  <a:path w="1238" h="1463" extrusionOk="0">
                    <a:moveTo>
                      <a:pt x="468" y="0"/>
                    </a:moveTo>
                    <a:cubicBezTo>
                      <a:pt x="0" y="1463"/>
                      <a:pt x="0" y="1463"/>
                      <a:pt x="0" y="1463"/>
                    </a:cubicBezTo>
                    <a:cubicBezTo>
                      <a:pt x="1238" y="555"/>
                      <a:pt x="1238" y="555"/>
                      <a:pt x="1238" y="555"/>
                    </a:cubicBezTo>
                    <a:cubicBezTo>
                      <a:pt x="1053" y="302"/>
                      <a:pt x="790" y="103"/>
                      <a:pt x="468"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5" name="Google Shape;1445;p288"/>
              <p:cNvSpPr/>
              <p:nvPr/>
            </p:nvSpPr>
            <p:spPr>
              <a:xfrm>
                <a:off x="4574699" y="2733147"/>
                <a:ext cx="1059268" cy="1240673"/>
              </a:xfrm>
              <a:custGeom>
                <a:avLst/>
                <a:gdLst/>
                <a:ahLst/>
                <a:cxnLst/>
                <a:rect l="l" t="t" r="r" b="b"/>
                <a:pathLst>
                  <a:path w="1246" h="1459" extrusionOk="0">
                    <a:moveTo>
                      <a:pt x="1246" y="897"/>
                    </a:moveTo>
                    <a:cubicBezTo>
                      <a:pt x="0" y="0"/>
                      <a:pt x="0" y="0"/>
                      <a:pt x="0" y="0"/>
                    </a:cubicBezTo>
                    <a:cubicBezTo>
                      <a:pt x="480" y="1459"/>
                      <a:pt x="480" y="1459"/>
                      <a:pt x="480" y="1459"/>
                    </a:cubicBezTo>
                    <a:cubicBezTo>
                      <a:pt x="784" y="1358"/>
                      <a:pt x="1055" y="1162"/>
                      <a:pt x="1246" y="897"/>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6" name="Google Shape;1446;p288"/>
              <p:cNvSpPr/>
              <p:nvPr/>
            </p:nvSpPr>
            <p:spPr>
              <a:xfrm>
                <a:off x="4174099" y="2733867"/>
                <a:ext cx="807679" cy="1332815"/>
              </a:xfrm>
              <a:custGeom>
                <a:avLst/>
                <a:gdLst/>
                <a:ahLst/>
                <a:cxnLst/>
                <a:rect l="l" t="t" r="r" b="b"/>
                <a:pathLst>
                  <a:path w="950" h="1567" extrusionOk="0">
                    <a:moveTo>
                      <a:pt x="950" y="1458"/>
                    </a:moveTo>
                    <a:cubicBezTo>
                      <a:pt x="468" y="0"/>
                      <a:pt x="468" y="0"/>
                      <a:pt x="468" y="0"/>
                    </a:cubicBezTo>
                    <a:cubicBezTo>
                      <a:pt x="0" y="1464"/>
                      <a:pt x="0" y="1464"/>
                      <a:pt x="0" y="1464"/>
                    </a:cubicBezTo>
                    <a:cubicBezTo>
                      <a:pt x="322" y="1567"/>
                      <a:pt x="652" y="1556"/>
                      <a:pt x="950" y="145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7" name="Google Shape;1447;p288"/>
              <p:cNvSpPr/>
              <p:nvPr/>
            </p:nvSpPr>
            <p:spPr>
              <a:xfrm>
                <a:off x="4369541" y="1554021"/>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8" name="Google Shape;1448;p288"/>
              <p:cNvSpPr/>
              <p:nvPr/>
            </p:nvSpPr>
            <p:spPr>
              <a:xfrm>
                <a:off x="3770260" y="1712390"/>
                <a:ext cx="459988" cy="459268"/>
              </a:xfrm>
              <a:custGeom>
                <a:avLst/>
                <a:gdLst/>
                <a:ahLst/>
                <a:cxnLst/>
                <a:rect l="l" t="t" r="r" b="b"/>
                <a:pathLst>
                  <a:path w="541" h="540" extrusionOk="0">
                    <a:moveTo>
                      <a:pt x="463" y="130"/>
                    </a:moveTo>
                    <a:cubicBezTo>
                      <a:pt x="541" y="236"/>
                      <a:pt x="517" y="386"/>
                      <a:pt x="411" y="463"/>
                    </a:cubicBezTo>
                    <a:cubicBezTo>
                      <a:pt x="304" y="540"/>
                      <a:pt x="155" y="517"/>
                      <a:pt x="78" y="410"/>
                    </a:cubicBezTo>
                    <a:cubicBezTo>
                      <a:pt x="0" y="304"/>
                      <a:pt x="24" y="155"/>
                      <a:pt x="130" y="77"/>
                    </a:cubicBezTo>
                    <a:cubicBezTo>
                      <a:pt x="237" y="0"/>
                      <a:pt x="386" y="23"/>
                      <a:pt x="463"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9" name="Google Shape;1449;p288"/>
              <p:cNvSpPr/>
              <p:nvPr/>
            </p:nvSpPr>
            <p:spPr>
              <a:xfrm>
                <a:off x="3418969" y="2200452"/>
                <a:ext cx="454949" cy="455309"/>
              </a:xfrm>
              <a:custGeom>
                <a:avLst/>
                <a:gdLst/>
                <a:ahLst/>
                <a:cxnLst/>
                <a:rect l="l" t="t" r="r" b="b"/>
                <a:pathLst>
                  <a:path w="535" h="535" extrusionOk="0">
                    <a:moveTo>
                      <a:pt x="341" y="41"/>
                    </a:moveTo>
                    <a:cubicBezTo>
                      <a:pt x="466" y="81"/>
                      <a:pt x="535" y="216"/>
                      <a:pt x="494" y="341"/>
                    </a:cubicBezTo>
                    <a:cubicBezTo>
                      <a:pt x="453" y="466"/>
                      <a:pt x="319" y="535"/>
                      <a:pt x="193" y="494"/>
                    </a:cubicBezTo>
                    <a:cubicBezTo>
                      <a:pt x="68" y="454"/>
                      <a:pt x="0" y="319"/>
                      <a:pt x="40" y="194"/>
                    </a:cubicBezTo>
                    <a:cubicBezTo>
                      <a:pt x="81" y="69"/>
                      <a:pt x="215" y="0"/>
                      <a:pt x="341"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0" name="Google Shape;1450;p288"/>
              <p:cNvSpPr/>
              <p:nvPr/>
            </p:nvSpPr>
            <p:spPr>
              <a:xfrm>
                <a:off x="3417170" y="2801893"/>
                <a:ext cx="454949" cy="454949"/>
              </a:xfrm>
              <a:custGeom>
                <a:avLst/>
                <a:gdLst/>
                <a:ahLst/>
                <a:cxnLst/>
                <a:rect l="l" t="t" r="r" b="b"/>
                <a:pathLst>
                  <a:path w="535" h="535" extrusionOk="0">
                    <a:moveTo>
                      <a:pt x="194" y="41"/>
                    </a:moveTo>
                    <a:cubicBezTo>
                      <a:pt x="319" y="0"/>
                      <a:pt x="454" y="69"/>
                      <a:pt x="495" y="194"/>
                    </a:cubicBezTo>
                    <a:cubicBezTo>
                      <a:pt x="535" y="319"/>
                      <a:pt x="467" y="454"/>
                      <a:pt x="342" y="494"/>
                    </a:cubicBezTo>
                    <a:cubicBezTo>
                      <a:pt x="216" y="535"/>
                      <a:pt x="82" y="467"/>
                      <a:pt x="41" y="341"/>
                    </a:cubicBezTo>
                    <a:cubicBezTo>
                      <a:pt x="0" y="216"/>
                      <a:pt x="69" y="82"/>
                      <a:pt x="194"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1" name="Google Shape;1451;p288"/>
              <p:cNvSpPr/>
              <p:nvPr/>
            </p:nvSpPr>
            <p:spPr>
              <a:xfrm>
                <a:off x="3767740" y="3286717"/>
                <a:ext cx="459988" cy="460348"/>
              </a:xfrm>
              <a:custGeom>
                <a:avLst/>
                <a:gdLst/>
                <a:ahLst/>
                <a:cxnLst/>
                <a:rect l="l" t="t" r="r" b="b"/>
                <a:pathLst>
                  <a:path w="541" h="541" extrusionOk="0">
                    <a:moveTo>
                      <a:pt x="78" y="130"/>
                    </a:moveTo>
                    <a:cubicBezTo>
                      <a:pt x="155" y="24"/>
                      <a:pt x="304" y="0"/>
                      <a:pt x="411" y="77"/>
                    </a:cubicBezTo>
                    <a:cubicBezTo>
                      <a:pt x="517" y="155"/>
                      <a:pt x="541" y="304"/>
                      <a:pt x="464" y="411"/>
                    </a:cubicBezTo>
                    <a:cubicBezTo>
                      <a:pt x="386" y="517"/>
                      <a:pt x="237" y="541"/>
                      <a:pt x="131" y="463"/>
                    </a:cubicBezTo>
                    <a:cubicBezTo>
                      <a:pt x="24" y="386"/>
                      <a:pt x="0" y="237"/>
                      <a:pt x="78"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2" name="Google Shape;1452;p288"/>
              <p:cNvSpPr/>
              <p:nvPr/>
            </p:nvSpPr>
            <p:spPr>
              <a:xfrm>
                <a:off x="4366301" y="3500155"/>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3" name="Google Shape;1453;p288"/>
              <p:cNvSpPr/>
              <p:nvPr/>
            </p:nvSpPr>
            <p:spPr>
              <a:xfrm>
                <a:off x="4911233" y="3288516"/>
                <a:ext cx="459988" cy="459988"/>
              </a:xfrm>
              <a:custGeom>
                <a:avLst/>
                <a:gdLst/>
                <a:ahLst/>
                <a:cxnLst/>
                <a:rect l="l" t="t" r="r" b="b"/>
                <a:pathLst>
                  <a:path w="541" h="541" extrusionOk="0">
                    <a:moveTo>
                      <a:pt x="78" y="411"/>
                    </a:moveTo>
                    <a:cubicBezTo>
                      <a:pt x="0" y="304"/>
                      <a:pt x="24" y="155"/>
                      <a:pt x="131" y="78"/>
                    </a:cubicBezTo>
                    <a:cubicBezTo>
                      <a:pt x="237" y="0"/>
                      <a:pt x="386" y="24"/>
                      <a:pt x="464" y="130"/>
                    </a:cubicBezTo>
                    <a:cubicBezTo>
                      <a:pt x="541" y="237"/>
                      <a:pt x="517" y="386"/>
                      <a:pt x="411" y="463"/>
                    </a:cubicBezTo>
                    <a:cubicBezTo>
                      <a:pt x="304" y="541"/>
                      <a:pt x="155" y="517"/>
                      <a:pt x="78" y="41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4" name="Google Shape;1454;p288"/>
              <p:cNvSpPr/>
              <p:nvPr/>
            </p:nvSpPr>
            <p:spPr>
              <a:xfrm>
                <a:off x="5268641" y="2805132"/>
                <a:ext cx="454949" cy="454229"/>
              </a:xfrm>
              <a:custGeom>
                <a:avLst/>
                <a:gdLst/>
                <a:ahLst/>
                <a:cxnLst/>
                <a:rect l="l" t="t" r="r" b="b"/>
                <a:pathLst>
                  <a:path w="535" h="534" extrusionOk="0">
                    <a:moveTo>
                      <a:pt x="194" y="494"/>
                    </a:moveTo>
                    <a:cubicBezTo>
                      <a:pt x="68" y="453"/>
                      <a:pt x="0" y="319"/>
                      <a:pt x="41" y="193"/>
                    </a:cubicBezTo>
                    <a:cubicBezTo>
                      <a:pt x="81" y="68"/>
                      <a:pt x="216" y="0"/>
                      <a:pt x="341" y="40"/>
                    </a:cubicBezTo>
                    <a:cubicBezTo>
                      <a:pt x="466" y="81"/>
                      <a:pt x="535" y="215"/>
                      <a:pt x="494" y="341"/>
                    </a:cubicBezTo>
                    <a:cubicBezTo>
                      <a:pt x="453" y="466"/>
                      <a:pt x="319" y="534"/>
                      <a:pt x="194" y="494"/>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5" name="Google Shape;1455;p288"/>
              <p:cNvSpPr/>
              <p:nvPr/>
            </p:nvSpPr>
            <p:spPr>
              <a:xfrm>
                <a:off x="5269360" y="2202972"/>
                <a:ext cx="454949" cy="455309"/>
              </a:xfrm>
              <a:custGeom>
                <a:avLst/>
                <a:gdLst/>
                <a:ahLst/>
                <a:cxnLst/>
                <a:rect l="l" t="t" r="r" b="b"/>
                <a:pathLst>
                  <a:path w="535" h="535" extrusionOk="0">
                    <a:moveTo>
                      <a:pt x="341" y="495"/>
                    </a:moveTo>
                    <a:cubicBezTo>
                      <a:pt x="216" y="535"/>
                      <a:pt x="81" y="467"/>
                      <a:pt x="41" y="342"/>
                    </a:cubicBezTo>
                    <a:cubicBezTo>
                      <a:pt x="0" y="216"/>
                      <a:pt x="68" y="82"/>
                      <a:pt x="194" y="41"/>
                    </a:cubicBezTo>
                    <a:cubicBezTo>
                      <a:pt x="319" y="0"/>
                      <a:pt x="454" y="69"/>
                      <a:pt x="494" y="194"/>
                    </a:cubicBezTo>
                    <a:cubicBezTo>
                      <a:pt x="535" y="319"/>
                      <a:pt x="466" y="454"/>
                      <a:pt x="341" y="495"/>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6" name="Google Shape;1456;p288"/>
              <p:cNvSpPr/>
              <p:nvPr/>
            </p:nvSpPr>
            <p:spPr>
              <a:xfrm>
                <a:off x="4913752" y="1713829"/>
                <a:ext cx="460348" cy="459628"/>
              </a:xfrm>
              <a:custGeom>
                <a:avLst/>
                <a:gdLst/>
                <a:ahLst/>
                <a:cxnLst/>
                <a:rect l="l" t="t" r="r" b="b"/>
                <a:pathLst>
                  <a:path w="541" h="540" extrusionOk="0">
                    <a:moveTo>
                      <a:pt x="464" y="410"/>
                    </a:moveTo>
                    <a:cubicBezTo>
                      <a:pt x="386" y="517"/>
                      <a:pt x="237" y="540"/>
                      <a:pt x="131" y="463"/>
                    </a:cubicBezTo>
                    <a:cubicBezTo>
                      <a:pt x="24" y="386"/>
                      <a:pt x="0" y="236"/>
                      <a:pt x="78" y="130"/>
                    </a:cubicBezTo>
                    <a:cubicBezTo>
                      <a:pt x="155" y="23"/>
                      <a:pt x="304" y="0"/>
                      <a:pt x="411" y="77"/>
                    </a:cubicBezTo>
                    <a:cubicBezTo>
                      <a:pt x="517" y="155"/>
                      <a:pt x="541" y="304"/>
                      <a:pt x="464" y="41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7" name="Google Shape;1457;p288"/>
              <p:cNvSpPr/>
              <p:nvPr/>
            </p:nvSpPr>
            <p:spPr>
              <a:xfrm>
                <a:off x="3910179" y="2033807"/>
                <a:ext cx="1323643" cy="1396880"/>
              </a:xfrm>
              <a:custGeom>
                <a:avLst/>
                <a:gdLst/>
                <a:ahLst/>
                <a:cxnLst/>
                <a:rect l="l" t="t" r="r" b="b"/>
                <a:pathLst>
                  <a:path w="1790" h="1889" extrusionOk="0">
                    <a:moveTo>
                      <a:pt x="1668" y="1066"/>
                    </a:moveTo>
                    <a:cubicBezTo>
                      <a:pt x="1678" y="1029"/>
                      <a:pt x="1678" y="991"/>
                      <a:pt x="1678" y="954"/>
                    </a:cubicBezTo>
                    <a:cubicBezTo>
                      <a:pt x="1678" y="917"/>
                      <a:pt x="1678" y="880"/>
                      <a:pt x="1668" y="841"/>
                    </a:cubicBezTo>
                    <a:cubicBezTo>
                      <a:pt x="1790" y="664"/>
                      <a:pt x="1790" y="664"/>
                      <a:pt x="1790" y="664"/>
                    </a:cubicBezTo>
                    <a:cubicBezTo>
                      <a:pt x="1584" y="580"/>
                      <a:pt x="1584" y="580"/>
                      <a:pt x="1584" y="580"/>
                    </a:cubicBezTo>
                    <a:cubicBezTo>
                      <a:pt x="1556" y="523"/>
                      <a:pt x="1510" y="458"/>
                      <a:pt x="1464" y="412"/>
                    </a:cubicBezTo>
                    <a:cubicBezTo>
                      <a:pt x="1454" y="187"/>
                      <a:pt x="1454" y="187"/>
                      <a:pt x="1454" y="187"/>
                    </a:cubicBezTo>
                    <a:cubicBezTo>
                      <a:pt x="1240" y="243"/>
                      <a:pt x="1240" y="243"/>
                      <a:pt x="1240" y="243"/>
                    </a:cubicBezTo>
                    <a:cubicBezTo>
                      <a:pt x="1175" y="214"/>
                      <a:pt x="1109" y="187"/>
                      <a:pt x="1044" y="177"/>
                    </a:cubicBezTo>
                    <a:cubicBezTo>
                      <a:pt x="895" y="0"/>
                      <a:pt x="895" y="0"/>
                      <a:pt x="895" y="0"/>
                    </a:cubicBezTo>
                    <a:cubicBezTo>
                      <a:pt x="765" y="177"/>
                      <a:pt x="765" y="177"/>
                      <a:pt x="765" y="177"/>
                    </a:cubicBezTo>
                    <a:cubicBezTo>
                      <a:pt x="689" y="187"/>
                      <a:pt x="625" y="206"/>
                      <a:pt x="569" y="243"/>
                    </a:cubicBezTo>
                    <a:cubicBezTo>
                      <a:pt x="345" y="177"/>
                      <a:pt x="345" y="177"/>
                      <a:pt x="345" y="177"/>
                    </a:cubicBezTo>
                    <a:cubicBezTo>
                      <a:pt x="335" y="402"/>
                      <a:pt x="335" y="402"/>
                      <a:pt x="335" y="402"/>
                    </a:cubicBezTo>
                    <a:cubicBezTo>
                      <a:pt x="290" y="449"/>
                      <a:pt x="242" y="505"/>
                      <a:pt x="214" y="571"/>
                    </a:cubicBezTo>
                    <a:cubicBezTo>
                      <a:pt x="0" y="645"/>
                      <a:pt x="0" y="645"/>
                      <a:pt x="0" y="645"/>
                    </a:cubicBezTo>
                    <a:cubicBezTo>
                      <a:pt x="122" y="832"/>
                      <a:pt x="122" y="832"/>
                      <a:pt x="122" y="832"/>
                    </a:cubicBezTo>
                    <a:cubicBezTo>
                      <a:pt x="113" y="870"/>
                      <a:pt x="113" y="907"/>
                      <a:pt x="113" y="954"/>
                    </a:cubicBezTo>
                    <a:cubicBezTo>
                      <a:pt x="113" y="981"/>
                      <a:pt x="113" y="1010"/>
                      <a:pt x="122" y="1047"/>
                    </a:cubicBezTo>
                    <a:cubicBezTo>
                      <a:pt x="0" y="1226"/>
                      <a:pt x="0" y="1226"/>
                      <a:pt x="0" y="1226"/>
                    </a:cubicBezTo>
                    <a:cubicBezTo>
                      <a:pt x="195" y="1309"/>
                      <a:pt x="195" y="1309"/>
                      <a:pt x="195" y="1309"/>
                    </a:cubicBezTo>
                    <a:cubicBezTo>
                      <a:pt x="232" y="1375"/>
                      <a:pt x="271" y="1430"/>
                      <a:pt x="327" y="1488"/>
                    </a:cubicBezTo>
                    <a:cubicBezTo>
                      <a:pt x="335" y="1702"/>
                      <a:pt x="335" y="1702"/>
                      <a:pt x="335" y="1702"/>
                    </a:cubicBezTo>
                    <a:cubicBezTo>
                      <a:pt x="530" y="1647"/>
                      <a:pt x="530" y="1647"/>
                      <a:pt x="530" y="1647"/>
                    </a:cubicBezTo>
                    <a:cubicBezTo>
                      <a:pt x="606" y="1684"/>
                      <a:pt x="680" y="1711"/>
                      <a:pt x="755" y="1721"/>
                    </a:cubicBezTo>
                    <a:cubicBezTo>
                      <a:pt x="886" y="1889"/>
                      <a:pt x="886" y="1889"/>
                      <a:pt x="886" y="1889"/>
                    </a:cubicBezTo>
                    <a:cubicBezTo>
                      <a:pt x="1016" y="1729"/>
                      <a:pt x="1016" y="1729"/>
                      <a:pt x="1016" y="1729"/>
                    </a:cubicBezTo>
                    <a:cubicBezTo>
                      <a:pt x="1090" y="1711"/>
                      <a:pt x="1166" y="1692"/>
                      <a:pt x="1240" y="1655"/>
                    </a:cubicBezTo>
                    <a:cubicBezTo>
                      <a:pt x="1435" y="1711"/>
                      <a:pt x="1435" y="1711"/>
                      <a:pt x="1435" y="1711"/>
                    </a:cubicBezTo>
                    <a:cubicBezTo>
                      <a:pt x="1444" y="1506"/>
                      <a:pt x="1444" y="1506"/>
                      <a:pt x="1444" y="1506"/>
                    </a:cubicBezTo>
                    <a:cubicBezTo>
                      <a:pt x="1501" y="1449"/>
                      <a:pt x="1547" y="1385"/>
                      <a:pt x="1584" y="1319"/>
                    </a:cubicBezTo>
                    <a:cubicBezTo>
                      <a:pt x="1781" y="1244"/>
                      <a:pt x="1781" y="1244"/>
                      <a:pt x="1781" y="1244"/>
                    </a:cubicBezTo>
                    <a:cubicBezTo>
                      <a:pt x="1668" y="1066"/>
                      <a:pt x="1668" y="1066"/>
                      <a:pt x="1668" y="1066"/>
                    </a:cubicBezTo>
                    <a:close/>
                  </a:path>
                </a:pathLst>
              </a:custGeom>
              <a:solidFill>
                <a:schemeClr val="lt1"/>
              </a:solidFill>
              <a:ln>
                <a:noFill/>
              </a:ln>
              <a:effectLst>
                <a:outerShdw blurRad="812800" sx="116000" sy="116000" algn="ctr" rotWithShape="0">
                  <a:srgbClr val="000000">
                    <a:alpha val="15294"/>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8" name="Google Shape;1458;p288"/>
              <p:cNvSpPr/>
              <p:nvPr/>
            </p:nvSpPr>
            <p:spPr>
              <a:xfrm>
                <a:off x="4432491" y="2254751"/>
                <a:ext cx="270442" cy="53653"/>
              </a:xfrm>
              <a:custGeom>
                <a:avLst/>
                <a:gdLst/>
                <a:ahLst/>
                <a:cxnLst/>
                <a:rect l="l" t="t" r="r" b="b"/>
                <a:pathLst>
                  <a:path w="947" h="188" extrusionOk="0">
                    <a:moveTo>
                      <a:pt x="490" y="0"/>
                    </a:moveTo>
                    <a:cubicBezTo>
                      <a:pt x="323" y="0"/>
                      <a:pt x="158" y="25"/>
                      <a:pt x="0" y="73"/>
                    </a:cubicBezTo>
                    <a:cubicBezTo>
                      <a:pt x="13" y="114"/>
                      <a:pt x="26" y="152"/>
                      <a:pt x="38" y="188"/>
                    </a:cubicBezTo>
                    <a:cubicBezTo>
                      <a:pt x="181" y="146"/>
                      <a:pt x="332" y="122"/>
                      <a:pt x="488" y="122"/>
                    </a:cubicBezTo>
                    <a:cubicBezTo>
                      <a:pt x="634" y="122"/>
                      <a:pt x="777" y="143"/>
                      <a:pt x="911" y="181"/>
                    </a:cubicBezTo>
                    <a:cubicBezTo>
                      <a:pt x="947" y="65"/>
                      <a:pt x="947" y="65"/>
                      <a:pt x="947" y="65"/>
                    </a:cubicBezTo>
                    <a:cubicBezTo>
                      <a:pt x="800" y="21"/>
                      <a:pt x="646" y="0"/>
                      <a:pt x="490"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9" name="Google Shape;1459;p288"/>
              <p:cNvSpPr/>
              <p:nvPr/>
            </p:nvSpPr>
            <p:spPr>
              <a:xfrm>
                <a:off x="4717797" y="2279886"/>
                <a:ext cx="228872" cy="178723"/>
              </a:xfrm>
              <a:custGeom>
                <a:avLst/>
                <a:gdLst/>
                <a:ahLst/>
                <a:cxnLst/>
                <a:rect l="l" t="t" r="r" b="b"/>
                <a:pathLst>
                  <a:path w="802" h="626" extrusionOk="0">
                    <a:moveTo>
                      <a:pt x="40" y="0"/>
                    </a:moveTo>
                    <a:cubicBezTo>
                      <a:pt x="26" y="42"/>
                      <a:pt x="13" y="83"/>
                      <a:pt x="0" y="121"/>
                    </a:cubicBezTo>
                    <a:cubicBezTo>
                      <a:pt x="281" y="220"/>
                      <a:pt x="526" y="397"/>
                      <a:pt x="707" y="626"/>
                    </a:cubicBezTo>
                    <a:cubicBezTo>
                      <a:pt x="802" y="556"/>
                      <a:pt x="802" y="556"/>
                      <a:pt x="802" y="556"/>
                    </a:cubicBezTo>
                    <a:cubicBezTo>
                      <a:pt x="607" y="301"/>
                      <a:pt x="336" y="105"/>
                      <a:pt x="40"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0" name="Google Shape;1460;p288"/>
              <p:cNvSpPr/>
              <p:nvPr/>
            </p:nvSpPr>
            <p:spPr>
              <a:xfrm>
                <a:off x="4191056" y="2282423"/>
                <a:ext cx="228631" cy="181260"/>
              </a:xfrm>
              <a:custGeom>
                <a:avLst/>
                <a:gdLst/>
                <a:ahLst/>
                <a:cxnLst/>
                <a:rect l="l" t="t" r="r" b="b"/>
                <a:pathLst>
                  <a:path w="801" h="635" extrusionOk="0">
                    <a:moveTo>
                      <a:pt x="763" y="0"/>
                    </a:moveTo>
                    <a:cubicBezTo>
                      <a:pt x="458" y="109"/>
                      <a:pt x="196" y="304"/>
                      <a:pt x="0" y="564"/>
                    </a:cubicBezTo>
                    <a:cubicBezTo>
                      <a:pt x="35" y="588"/>
                      <a:pt x="68" y="613"/>
                      <a:pt x="99" y="635"/>
                    </a:cubicBezTo>
                    <a:cubicBezTo>
                      <a:pt x="279" y="401"/>
                      <a:pt x="521" y="220"/>
                      <a:pt x="801" y="118"/>
                    </a:cubicBezTo>
                    <a:cubicBezTo>
                      <a:pt x="763" y="0"/>
                      <a:pt x="763" y="0"/>
                      <a:pt x="763"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1" name="Google Shape;1461;p288"/>
              <p:cNvSpPr/>
              <p:nvPr/>
            </p:nvSpPr>
            <p:spPr>
              <a:xfrm>
                <a:off x="4935550" y="2459939"/>
                <a:ext cx="113712" cy="256665"/>
              </a:xfrm>
              <a:custGeom>
                <a:avLst/>
                <a:gdLst/>
                <a:ahLst/>
                <a:cxnLst/>
                <a:rect l="l" t="t" r="r" b="b"/>
                <a:pathLst>
                  <a:path w="398" h="899" extrusionOk="0">
                    <a:moveTo>
                      <a:pt x="97" y="0"/>
                    </a:moveTo>
                    <a:cubicBezTo>
                      <a:pt x="0" y="71"/>
                      <a:pt x="0" y="71"/>
                      <a:pt x="0" y="71"/>
                    </a:cubicBezTo>
                    <a:cubicBezTo>
                      <a:pt x="165" y="308"/>
                      <a:pt x="265" y="592"/>
                      <a:pt x="275" y="899"/>
                    </a:cubicBezTo>
                    <a:cubicBezTo>
                      <a:pt x="398" y="898"/>
                      <a:pt x="398" y="898"/>
                      <a:pt x="398" y="898"/>
                    </a:cubicBezTo>
                    <a:cubicBezTo>
                      <a:pt x="384" y="573"/>
                      <a:pt x="278" y="257"/>
                      <a:pt x="97"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2" name="Google Shape;1462;p288"/>
              <p:cNvSpPr/>
              <p:nvPr/>
            </p:nvSpPr>
            <p:spPr>
              <a:xfrm>
                <a:off x="4094739" y="2461992"/>
                <a:ext cx="109965" cy="261860"/>
              </a:xfrm>
              <a:custGeom>
                <a:avLst/>
                <a:gdLst/>
                <a:ahLst/>
                <a:cxnLst/>
                <a:rect l="l" t="t" r="r" b="b"/>
                <a:pathLst>
                  <a:path w="385" h="917" extrusionOk="0">
                    <a:moveTo>
                      <a:pt x="281" y="0"/>
                    </a:moveTo>
                    <a:cubicBezTo>
                      <a:pt x="199" y="127"/>
                      <a:pt x="130" y="272"/>
                      <a:pt x="73" y="433"/>
                    </a:cubicBezTo>
                    <a:cubicBezTo>
                      <a:pt x="27" y="574"/>
                      <a:pt x="2" y="738"/>
                      <a:pt x="0" y="917"/>
                    </a:cubicBezTo>
                    <a:cubicBezTo>
                      <a:pt x="41" y="917"/>
                      <a:pt x="80" y="917"/>
                      <a:pt x="119" y="917"/>
                    </a:cubicBezTo>
                    <a:cubicBezTo>
                      <a:pt x="125" y="605"/>
                      <a:pt x="223" y="317"/>
                      <a:pt x="385" y="77"/>
                    </a:cubicBezTo>
                    <a:cubicBezTo>
                      <a:pt x="281" y="0"/>
                      <a:pt x="281" y="0"/>
                      <a:pt x="281"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3" name="Google Shape;1463;p288"/>
              <p:cNvSpPr/>
              <p:nvPr/>
            </p:nvSpPr>
            <p:spPr>
              <a:xfrm>
                <a:off x="4938447" y="2741738"/>
                <a:ext cx="110811" cy="258478"/>
              </a:xfrm>
              <a:custGeom>
                <a:avLst/>
                <a:gdLst/>
                <a:ahLst/>
                <a:cxnLst/>
                <a:rect l="l" t="t" r="r" b="b"/>
                <a:pathLst>
                  <a:path w="388" h="905" extrusionOk="0">
                    <a:moveTo>
                      <a:pt x="388" y="0"/>
                    </a:moveTo>
                    <a:cubicBezTo>
                      <a:pt x="266" y="0"/>
                      <a:pt x="266" y="0"/>
                      <a:pt x="266" y="0"/>
                    </a:cubicBezTo>
                    <a:cubicBezTo>
                      <a:pt x="260" y="309"/>
                      <a:pt x="163" y="597"/>
                      <a:pt x="0" y="836"/>
                    </a:cubicBezTo>
                    <a:cubicBezTo>
                      <a:pt x="96" y="905"/>
                      <a:pt x="96" y="905"/>
                      <a:pt x="96" y="905"/>
                    </a:cubicBezTo>
                    <a:cubicBezTo>
                      <a:pt x="174" y="787"/>
                      <a:pt x="258" y="642"/>
                      <a:pt x="305" y="465"/>
                    </a:cubicBezTo>
                    <a:cubicBezTo>
                      <a:pt x="305" y="464"/>
                      <a:pt x="305" y="464"/>
                      <a:pt x="305" y="464"/>
                    </a:cubicBezTo>
                    <a:cubicBezTo>
                      <a:pt x="305" y="464"/>
                      <a:pt x="305" y="464"/>
                      <a:pt x="305" y="464"/>
                    </a:cubicBezTo>
                    <a:cubicBezTo>
                      <a:pt x="305" y="464"/>
                      <a:pt x="305" y="464"/>
                      <a:pt x="305" y="464"/>
                    </a:cubicBezTo>
                    <a:cubicBezTo>
                      <a:pt x="356" y="320"/>
                      <a:pt x="384" y="157"/>
                      <a:pt x="388"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4" name="Google Shape;1464;p288"/>
              <p:cNvSpPr/>
              <p:nvPr/>
            </p:nvSpPr>
            <p:spPr>
              <a:xfrm>
                <a:off x="4094742" y="2747174"/>
                <a:ext cx="113108" cy="259322"/>
              </a:xfrm>
              <a:custGeom>
                <a:avLst/>
                <a:gdLst/>
                <a:ahLst/>
                <a:cxnLst/>
                <a:rect l="l" t="t" r="r" b="b"/>
                <a:pathLst>
                  <a:path w="396" h="908" extrusionOk="0">
                    <a:moveTo>
                      <a:pt x="119" y="0"/>
                    </a:moveTo>
                    <a:cubicBezTo>
                      <a:pt x="119" y="0"/>
                      <a:pt x="119" y="0"/>
                      <a:pt x="119" y="0"/>
                    </a:cubicBezTo>
                    <a:cubicBezTo>
                      <a:pt x="0" y="1"/>
                      <a:pt x="0" y="1"/>
                      <a:pt x="0" y="1"/>
                    </a:cubicBezTo>
                    <a:cubicBezTo>
                      <a:pt x="5" y="326"/>
                      <a:pt x="108" y="639"/>
                      <a:pt x="298" y="908"/>
                    </a:cubicBezTo>
                    <a:cubicBezTo>
                      <a:pt x="332" y="882"/>
                      <a:pt x="365" y="858"/>
                      <a:pt x="396" y="835"/>
                    </a:cubicBezTo>
                    <a:cubicBezTo>
                      <a:pt x="231" y="597"/>
                      <a:pt x="129" y="310"/>
                      <a:pt x="119"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5" name="Google Shape;1465;p288"/>
              <p:cNvSpPr/>
              <p:nvPr/>
            </p:nvSpPr>
            <p:spPr>
              <a:xfrm>
                <a:off x="4720940" y="3001909"/>
                <a:ext cx="227785" cy="179328"/>
              </a:xfrm>
              <a:custGeom>
                <a:avLst/>
                <a:gdLst/>
                <a:ahLst/>
                <a:cxnLst/>
                <a:rect l="l" t="t" r="r" b="b"/>
                <a:pathLst>
                  <a:path w="798" h="628" extrusionOk="0">
                    <a:moveTo>
                      <a:pt x="708" y="0"/>
                    </a:moveTo>
                    <a:cubicBezTo>
                      <a:pt x="529" y="235"/>
                      <a:pt x="283" y="417"/>
                      <a:pt x="0" y="518"/>
                    </a:cubicBezTo>
                    <a:cubicBezTo>
                      <a:pt x="35" y="628"/>
                      <a:pt x="35" y="628"/>
                      <a:pt x="35" y="628"/>
                    </a:cubicBezTo>
                    <a:cubicBezTo>
                      <a:pt x="348" y="516"/>
                      <a:pt x="617" y="318"/>
                      <a:pt x="798" y="66"/>
                    </a:cubicBezTo>
                    <a:cubicBezTo>
                      <a:pt x="767" y="42"/>
                      <a:pt x="738" y="21"/>
                      <a:pt x="708" y="0"/>
                    </a:cubicBezTo>
                    <a:cubicBezTo>
                      <a:pt x="708" y="0"/>
                      <a:pt x="708" y="0"/>
                      <a:pt x="708"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6" name="Google Shape;1466;p288"/>
              <p:cNvSpPr/>
              <p:nvPr/>
            </p:nvSpPr>
            <p:spPr>
              <a:xfrm>
                <a:off x="4193596" y="3003842"/>
                <a:ext cx="231288" cy="179328"/>
              </a:xfrm>
              <a:custGeom>
                <a:avLst/>
                <a:gdLst/>
                <a:ahLst/>
                <a:cxnLst/>
                <a:rect l="l" t="t" r="r" b="b"/>
                <a:pathLst>
                  <a:path w="810" h="628" extrusionOk="0">
                    <a:moveTo>
                      <a:pt x="98" y="0"/>
                    </a:moveTo>
                    <a:cubicBezTo>
                      <a:pt x="98" y="0"/>
                      <a:pt x="98" y="0"/>
                      <a:pt x="98" y="0"/>
                    </a:cubicBezTo>
                    <a:cubicBezTo>
                      <a:pt x="0" y="73"/>
                      <a:pt x="0" y="73"/>
                      <a:pt x="0" y="73"/>
                    </a:cubicBezTo>
                    <a:cubicBezTo>
                      <a:pt x="200" y="329"/>
                      <a:pt x="467" y="520"/>
                      <a:pt x="773" y="628"/>
                    </a:cubicBezTo>
                    <a:cubicBezTo>
                      <a:pt x="786" y="587"/>
                      <a:pt x="799" y="550"/>
                      <a:pt x="810" y="514"/>
                    </a:cubicBezTo>
                    <a:cubicBezTo>
                      <a:pt x="526" y="414"/>
                      <a:pt x="280" y="234"/>
                      <a:pt x="98"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7" name="Google Shape;1467;p288"/>
              <p:cNvSpPr/>
              <p:nvPr/>
            </p:nvSpPr>
            <p:spPr>
              <a:xfrm>
                <a:off x="4437686" y="3157542"/>
                <a:ext cx="269837" cy="52203"/>
              </a:xfrm>
              <a:custGeom>
                <a:avLst/>
                <a:gdLst/>
                <a:ahLst/>
                <a:cxnLst/>
                <a:rect l="l" t="t" r="r" b="b"/>
                <a:pathLst>
                  <a:path w="945" h="183" extrusionOk="0">
                    <a:moveTo>
                      <a:pt x="908" y="0"/>
                    </a:moveTo>
                    <a:cubicBezTo>
                      <a:pt x="768" y="41"/>
                      <a:pt x="621" y="63"/>
                      <a:pt x="469" y="63"/>
                    </a:cubicBezTo>
                    <a:cubicBezTo>
                      <a:pt x="319" y="63"/>
                      <a:pt x="175" y="42"/>
                      <a:pt x="38" y="2"/>
                    </a:cubicBezTo>
                    <a:cubicBezTo>
                      <a:pt x="38" y="2"/>
                      <a:pt x="38" y="2"/>
                      <a:pt x="38" y="2"/>
                    </a:cubicBezTo>
                    <a:cubicBezTo>
                      <a:pt x="0" y="121"/>
                      <a:pt x="0" y="121"/>
                      <a:pt x="0" y="121"/>
                    </a:cubicBezTo>
                    <a:cubicBezTo>
                      <a:pt x="159" y="162"/>
                      <a:pt x="317" y="183"/>
                      <a:pt x="472" y="183"/>
                    </a:cubicBezTo>
                    <a:cubicBezTo>
                      <a:pt x="635" y="183"/>
                      <a:pt x="795" y="159"/>
                      <a:pt x="945" y="113"/>
                    </a:cubicBezTo>
                    <a:cubicBezTo>
                      <a:pt x="933" y="74"/>
                      <a:pt x="920" y="36"/>
                      <a:pt x="908" y="0"/>
                    </a:cubicBezTo>
                    <a:cubicBezTo>
                      <a:pt x="908" y="0"/>
                      <a:pt x="908" y="0"/>
                      <a:pt x="908"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grpSp>
      </p:grpSp>
      <p:sp>
        <p:nvSpPr>
          <p:cNvPr id="1468" name="Google Shape;1468;p288"/>
          <p:cNvSpPr txBox="1">
            <a:spLocks noGrp="1"/>
          </p:cNvSpPr>
          <p:nvPr>
            <p:ph type="body" idx="1"/>
          </p:nvPr>
        </p:nvSpPr>
        <p:spPr>
          <a:xfrm>
            <a:off x="562709"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69" name="Google Shape;1469;p288"/>
          <p:cNvSpPr txBox="1">
            <a:spLocks noGrp="1"/>
          </p:cNvSpPr>
          <p:nvPr>
            <p:ph type="body" idx="2"/>
          </p:nvPr>
        </p:nvSpPr>
        <p:spPr>
          <a:xfrm>
            <a:off x="562709"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0" name="Google Shape;1470;p288"/>
          <p:cNvSpPr txBox="1">
            <a:spLocks noGrp="1"/>
          </p:cNvSpPr>
          <p:nvPr>
            <p:ph type="body" idx="3"/>
          </p:nvPr>
        </p:nvSpPr>
        <p:spPr>
          <a:xfrm>
            <a:off x="562709"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1" name="Google Shape;1471;p288"/>
          <p:cNvSpPr txBox="1">
            <a:spLocks noGrp="1"/>
          </p:cNvSpPr>
          <p:nvPr>
            <p:ph type="body" idx="4"/>
          </p:nvPr>
        </p:nvSpPr>
        <p:spPr>
          <a:xfrm>
            <a:off x="562709"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2" name="Google Shape;1472;p288"/>
          <p:cNvSpPr txBox="1">
            <a:spLocks noGrp="1"/>
          </p:cNvSpPr>
          <p:nvPr>
            <p:ph type="body" idx="5"/>
          </p:nvPr>
        </p:nvSpPr>
        <p:spPr>
          <a:xfrm>
            <a:off x="562709"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3" name="Google Shape;1473;p288"/>
          <p:cNvSpPr txBox="1">
            <a:spLocks noGrp="1"/>
          </p:cNvSpPr>
          <p:nvPr>
            <p:ph type="body" idx="6"/>
          </p:nvPr>
        </p:nvSpPr>
        <p:spPr>
          <a:xfrm>
            <a:off x="6420898"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4" name="Google Shape;1474;p288"/>
          <p:cNvSpPr txBox="1">
            <a:spLocks noGrp="1"/>
          </p:cNvSpPr>
          <p:nvPr>
            <p:ph type="body" idx="7"/>
          </p:nvPr>
        </p:nvSpPr>
        <p:spPr>
          <a:xfrm>
            <a:off x="6420898"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5" name="Google Shape;1475;p288"/>
          <p:cNvSpPr txBox="1">
            <a:spLocks noGrp="1"/>
          </p:cNvSpPr>
          <p:nvPr>
            <p:ph type="body" idx="8"/>
          </p:nvPr>
        </p:nvSpPr>
        <p:spPr>
          <a:xfrm>
            <a:off x="6420898"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6" name="Google Shape;1476;p288"/>
          <p:cNvSpPr txBox="1">
            <a:spLocks noGrp="1"/>
          </p:cNvSpPr>
          <p:nvPr>
            <p:ph type="body" idx="9"/>
          </p:nvPr>
        </p:nvSpPr>
        <p:spPr>
          <a:xfrm>
            <a:off x="6420898"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7" name="Google Shape;1477;p288"/>
          <p:cNvSpPr txBox="1">
            <a:spLocks noGrp="1"/>
          </p:cNvSpPr>
          <p:nvPr>
            <p:ph type="body" idx="13"/>
          </p:nvPr>
        </p:nvSpPr>
        <p:spPr>
          <a:xfrm>
            <a:off x="6420898"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2">
    <p:spTree>
      <p:nvGrpSpPr>
        <p:cNvPr id="1" name="Shape 1478"/>
        <p:cNvGrpSpPr/>
        <p:nvPr/>
      </p:nvGrpSpPr>
      <p:grpSpPr>
        <a:xfrm>
          <a:off x="0" y="0"/>
          <a:ext cx="0" cy="0"/>
          <a:chOff x="0" y="0"/>
          <a:chExt cx="0" cy="0"/>
        </a:xfrm>
      </p:grpSpPr>
      <p:pic>
        <p:nvPicPr>
          <p:cNvPr id="1479" name="Google Shape;1479;p28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480" name="Google Shape;1480;p28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81" name="Google Shape;1481;p28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Caption">
  <p:cSld name="1_Caption 40">
    <p:spTree>
      <p:nvGrpSpPr>
        <p:cNvPr id="1" name="Shape 1482"/>
        <p:cNvGrpSpPr/>
        <p:nvPr/>
      </p:nvGrpSpPr>
      <p:grpSpPr>
        <a:xfrm>
          <a:off x="0" y="0"/>
          <a:ext cx="0" cy="0"/>
          <a:chOff x="0" y="0"/>
          <a:chExt cx="0" cy="0"/>
        </a:xfrm>
      </p:grpSpPr>
      <p:sp>
        <p:nvSpPr>
          <p:cNvPr id="1483" name="Google Shape;1483;p290"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84" name="Google Shape;1484;p29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85" name="Google Shape;1485;p290"/>
          <p:cNvGrpSpPr/>
          <p:nvPr/>
        </p:nvGrpSpPr>
        <p:grpSpPr>
          <a:xfrm>
            <a:off x="2263140" y="1653932"/>
            <a:ext cx="4747260" cy="830997"/>
            <a:chOff x="2263140" y="1779657"/>
            <a:chExt cx="4747260" cy="830997"/>
          </a:xfrm>
        </p:grpSpPr>
        <p:cxnSp>
          <p:nvCxnSpPr>
            <p:cNvPr id="1486" name="Google Shape;1486;p290"/>
            <p:cNvCxnSpPr/>
            <p:nvPr/>
          </p:nvCxnSpPr>
          <p:spPr>
            <a:xfrm>
              <a:off x="2263140" y="2042160"/>
              <a:ext cx="4747260" cy="0"/>
            </a:xfrm>
            <a:prstGeom prst="straightConnector1">
              <a:avLst/>
            </a:prstGeom>
            <a:noFill/>
            <a:ln w="19050" cap="flat" cmpd="sng">
              <a:solidFill>
                <a:schemeClr val="lt2"/>
              </a:solidFill>
              <a:prstDash val="solid"/>
              <a:round/>
              <a:headEnd type="none" w="sm" len="sm"/>
              <a:tailEnd type="none" w="sm" len="sm"/>
            </a:ln>
          </p:spPr>
        </p:cxnSp>
        <p:sp>
          <p:nvSpPr>
            <p:cNvPr id="1487" name="Google Shape;1487;p290"/>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a:buNone/>
              </a:pPr>
              <a:r>
                <a:rPr lang="en-US" sz="4800" b="1" i="1" u="none" strike="noStrike" cap="none">
                  <a:solidFill>
                    <a:schemeClr val="lt2"/>
                  </a:solidFill>
                  <a:latin typeface="Public Sans"/>
                  <a:ea typeface="Public Sans"/>
                  <a:cs typeface="Public Sans"/>
                  <a:sym typeface="Public Sans"/>
                </a:rPr>
                <a:t>“</a:t>
              </a:r>
              <a:endParaRPr sz="4800" b="0" i="0" u="none" strike="noStrike" cap="none">
                <a:solidFill>
                  <a:schemeClr val="lt2"/>
                </a:solidFill>
                <a:latin typeface="Public Sans"/>
                <a:ea typeface="Public Sans"/>
                <a:cs typeface="Public Sans"/>
                <a:sym typeface="Public Sans"/>
              </a:endParaRPr>
            </a:p>
          </p:txBody>
        </p:sp>
      </p:grpSp>
      <p:sp>
        <p:nvSpPr>
          <p:cNvPr id="1488" name="Google Shape;1488;p290"/>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Caption">
  <p:cSld name="1_Caption 41">
    <p:spTree>
      <p:nvGrpSpPr>
        <p:cNvPr id="1" name="Shape 1489"/>
        <p:cNvGrpSpPr/>
        <p:nvPr/>
      </p:nvGrpSpPr>
      <p:grpSpPr>
        <a:xfrm>
          <a:off x="0" y="0"/>
          <a:ext cx="0" cy="0"/>
          <a:chOff x="0" y="0"/>
          <a:chExt cx="0" cy="0"/>
        </a:xfrm>
      </p:grpSpPr>
      <p:sp>
        <p:nvSpPr>
          <p:cNvPr id="1490" name="Google Shape;1490;p291"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91" name="Google Shape;1491;p29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92" name="Google Shape;1492;p291"/>
          <p:cNvGrpSpPr/>
          <p:nvPr/>
        </p:nvGrpSpPr>
        <p:grpSpPr>
          <a:xfrm>
            <a:off x="2263140" y="1653932"/>
            <a:ext cx="4747260" cy="830997"/>
            <a:chOff x="2263140" y="1779657"/>
            <a:chExt cx="4747260" cy="830997"/>
          </a:xfrm>
        </p:grpSpPr>
        <p:cxnSp>
          <p:nvCxnSpPr>
            <p:cNvPr id="1493" name="Google Shape;1493;p291"/>
            <p:cNvCxnSpPr/>
            <p:nvPr/>
          </p:nvCxnSpPr>
          <p:spPr>
            <a:xfrm>
              <a:off x="2263140" y="2042160"/>
              <a:ext cx="4747260" cy="0"/>
            </a:xfrm>
            <a:prstGeom prst="straightConnector1">
              <a:avLst/>
            </a:prstGeom>
            <a:noFill/>
            <a:ln w="19050" cap="flat" cmpd="sng">
              <a:solidFill>
                <a:srgbClr val="50AFE6"/>
              </a:solidFill>
              <a:prstDash val="solid"/>
              <a:round/>
              <a:headEnd type="none" w="sm" len="sm"/>
              <a:tailEnd type="none" w="sm" len="sm"/>
            </a:ln>
          </p:spPr>
        </p:cxnSp>
        <p:sp>
          <p:nvSpPr>
            <p:cNvPr id="1494" name="Google Shape;1494;p291"/>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a:buNone/>
              </a:pPr>
              <a:r>
                <a:rPr lang="en-US" sz="4800" b="1" i="1" u="none" strike="noStrike" cap="none">
                  <a:solidFill>
                    <a:srgbClr val="50AFE6"/>
                  </a:solidFill>
                  <a:latin typeface="Public Sans"/>
                  <a:ea typeface="Public Sans"/>
                  <a:cs typeface="Public Sans"/>
                  <a:sym typeface="Public Sans"/>
                </a:rPr>
                <a:t>“</a:t>
              </a:r>
              <a:endParaRPr sz="4800" b="0" i="0" u="none" strike="noStrike" cap="none">
                <a:solidFill>
                  <a:srgbClr val="50AFE6"/>
                </a:solidFill>
                <a:latin typeface="Public Sans"/>
                <a:ea typeface="Public Sans"/>
                <a:cs typeface="Public Sans"/>
                <a:sym typeface="Public Sans"/>
              </a:endParaRPr>
            </a:p>
          </p:txBody>
        </p:sp>
      </p:grpSp>
      <p:sp>
        <p:nvSpPr>
          <p:cNvPr id="1495" name="Google Shape;1495;p291"/>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1_Title and Content">
  <p:cSld name="Objectives 2">
    <p:spTree>
      <p:nvGrpSpPr>
        <p:cNvPr id="1" name="Shape 55"/>
        <p:cNvGrpSpPr/>
        <p:nvPr/>
      </p:nvGrpSpPr>
      <p:grpSpPr>
        <a:xfrm>
          <a:off x="0" y="0"/>
          <a:ext cx="0" cy="0"/>
          <a:chOff x="0" y="0"/>
          <a:chExt cx="0" cy="0"/>
        </a:xfrm>
      </p:grpSpPr>
      <p:pic>
        <p:nvPicPr>
          <p:cNvPr id="56" name="Google Shape;56;p220"/>
          <p:cNvPicPr preferRelativeResize="0"/>
          <p:nvPr/>
        </p:nvPicPr>
        <p:blipFill rotWithShape="1">
          <a:blip r:embed="rId2">
            <a:alphaModFix/>
          </a:blip>
          <a:srcRect l="16975" t="14937" r="19507" b="5408"/>
          <a:stretch/>
        </p:blipFill>
        <p:spPr>
          <a:xfrm>
            <a:off x="6412523" y="0"/>
            <a:ext cx="2731477" cy="5143500"/>
          </a:xfrm>
          <a:prstGeom prst="rect">
            <a:avLst/>
          </a:prstGeom>
          <a:noFill/>
          <a:ln>
            <a:noFill/>
          </a:ln>
        </p:spPr>
      </p:pic>
      <p:pic>
        <p:nvPicPr>
          <p:cNvPr id="57" name="Google Shape;57;p220"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58" name="Google Shape;58;p220"/>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 name="Google Shape;59;p220"/>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 name="Google Shape;60;p22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1" name="Google Shape;61;p22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Caption">
  <p:cSld name="1_Caption 42">
    <p:spTree>
      <p:nvGrpSpPr>
        <p:cNvPr id="1" name="Shape 1496"/>
        <p:cNvGrpSpPr/>
        <p:nvPr/>
      </p:nvGrpSpPr>
      <p:grpSpPr>
        <a:xfrm>
          <a:off x="0" y="0"/>
          <a:ext cx="0" cy="0"/>
          <a:chOff x="0" y="0"/>
          <a:chExt cx="0" cy="0"/>
        </a:xfrm>
      </p:grpSpPr>
      <p:sp>
        <p:nvSpPr>
          <p:cNvPr id="1497" name="Google Shape;1497;p292"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98" name="Google Shape;1498;p29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99" name="Google Shape;1499;p292"/>
          <p:cNvGrpSpPr/>
          <p:nvPr/>
        </p:nvGrpSpPr>
        <p:grpSpPr>
          <a:xfrm>
            <a:off x="2263140" y="1653932"/>
            <a:ext cx="4747260" cy="830997"/>
            <a:chOff x="2263140" y="1779657"/>
            <a:chExt cx="4747260" cy="830997"/>
          </a:xfrm>
        </p:grpSpPr>
        <p:cxnSp>
          <p:nvCxnSpPr>
            <p:cNvPr id="1500" name="Google Shape;1500;p292"/>
            <p:cNvCxnSpPr/>
            <p:nvPr/>
          </p:nvCxnSpPr>
          <p:spPr>
            <a:xfrm>
              <a:off x="2263140" y="2042160"/>
              <a:ext cx="4747260" cy="0"/>
            </a:xfrm>
            <a:prstGeom prst="straightConnector1">
              <a:avLst/>
            </a:prstGeom>
            <a:noFill/>
            <a:ln w="19050" cap="flat" cmpd="sng">
              <a:solidFill>
                <a:schemeClr val="accent2"/>
              </a:solidFill>
              <a:prstDash val="solid"/>
              <a:round/>
              <a:headEnd type="none" w="sm" len="sm"/>
              <a:tailEnd type="none" w="sm" len="sm"/>
            </a:ln>
          </p:spPr>
        </p:cxnSp>
        <p:sp>
          <p:nvSpPr>
            <p:cNvPr id="1501" name="Google Shape;1501;p292"/>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a:buNone/>
              </a:pPr>
              <a:r>
                <a:rPr lang="en-US" sz="4800" b="1" i="1" u="none" strike="noStrike" cap="none">
                  <a:solidFill>
                    <a:schemeClr val="accent2"/>
                  </a:solidFill>
                  <a:latin typeface="Public Sans"/>
                  <a:ea typeface="Public Sans"/>
                  <a:cs typeface="Public Sans"/>
                  <a:sym typeface="Public Sans"/>
                </a:rPr>
                <a:t>“</a:t>
              </a:r>
              <a:endParaRPr sz="4800" b="0" i="0" u="none" strike="noStrike" cap="none">
                <a:solidFill>
                  <a:schemeClr val="accent2"/>
                </a:solidFill>
                <a:latin typeface="Public Sans"/>
                <a:ea typeface="Public Sans"/>
                <a:cs typeface="Public Sans"/>
                <a:sym typeface="Public Sans"/>
              </a:endParaRPr>
            </a:p>
          </p:txBody>
        </p:sp>
      </p:grpSp>
      <p:sp>
        <p:nvSpPr>
          <p:cNvPr id="1502" name="Google Shape;1502;p292"/>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accent3"/>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Caption">
  <p:cSld name="1_Caption 43">
    <p:spTree>
      <p:nvGrpSpPr>
        <p:cNvPr id="1" name="Shape 1503"/>
        <p:cNvGrpSpPr/>
        <p:nvPr/>
      </p:nvGrpSpPr>
      <p:grpSpPr>
        <a:xfrm>
          <a:off x="0" y="0"/>
          <a:ext cx="0" cy="0"/>
          <a:chOff x="0" y="0"/>
          <a:chExt cx="0" cy="0"/>
        </a:xfrm>
      </p:grpSpPr>
      <p:sp>
        <p:nvSpPr>
          <p:cNvPr id="1504" name="Google Shape;1504;p293"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05" name="Google Shape;1505;p29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506" name="Google Shape;1506;p293"/>
          <p:cNvGrpSpPr/>
          <p:nvPr/>
        </p:nvGrpSpPr>
        <p:grpSpPr>
          <a:xfrm>
            <a:off x="1403060" y="1183590"/>
            <a:ext cx="6337881" cy="1569620"/>
            <a:chOff x="1492092" y="1002130"/>
            <a:chExt cx="6337881" cy="1569620"/>
          </a:xfrm>
        </p:grpSpPr>
        <p:cxnSp>
          <p:nvCxnSpPr>
            <p:cNvPr id="1507" name="Google Shape;1507;p293"/>
            <p:cNvCxnSpPr/>
            <p:nvPr/>
          </p:nvCxnSpPr>
          <p:spPr>
            <a:xfrm>
              <a:off x="1492092" y="1449493"/>
              <a:ext cx="6337881" cy="0"/>
            </a:xfrm>
            <a:prstGeom prst="straightConnector1">
              <a:avLst/>
            </a:prstGeom>
            <a:noFill/>
            <a:ln w="12700" cap="flat" cmpd="sng">
              <a:solidFill>
                <a:srgbClr val="D8D8D8"/>
              </a:solidFill>
              <a:prstDash val="solid"/>
              <a:round/>
              <a:headEnd type="none" w="sm" len="sm"/>
              <a:tailEnd type="none" w="sm" len="sm"/>
            </a:ln>
          </p:spPr>
        </p:cxnSp>
        <p:sp>
          <p:nvSpPr>
            <p:cNvPr id="1508" name="Google Shape;1508;p293"/>
            <p:cNvSpPr txBox="1"/>
            <p:nvPr/>
          </p:nvSpPr>
          <p:spPr>
            <a:xfrm>
              <a:off x="4302597" y="1002130"/>
              <a:ext cx="716871" cy="1569620"/>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9600" b="0" i="0" u="none" strike="noStrike" cap="none">
                  <a:solidFill>
                    <a:schemeClr val="accent4"/>
                  </a:solidFill>
                  <a:latin typeface="Public Sans"/>
                  <a:ea typeface="Public Sans"/>
                  <a:cs typeface="Public Sans"/>
                  <a:sym typeface="Public Sans"/>
                </a:rPr>
                <a:t>“</a:t>
              </a:r>
              <a:endParaRPr sz="9600" b="0" i="0" u="none" strike="noStrike" cap="none">
                <a:solidFill>
                  <a:schemeClr val="accent4"/>
                </a:solidFill>
                <a:latin typeface="Public Sans"/>
                <a:ea typeface="Public Sans"/>
                <a:cs typeface="Public Sans"/>
                <a:sym typeface="Public Sans"/>
              </a:endParaRPr>
            </a:p>
          </p:txBody>
        </p:sp>
      </p:grpSp>
      <p:grpSp>
        <p:nvGrpSpPr>
          <p:cNvPr id="1509" name="Google Shape;1509;p293"/>
          <p:cNvGrpSpPr/>
          <p:nvPr/>
        </p:nvGrpSpPr>
        <p:grpSpPr>
          <a:xfrm>
            <a:off x="1492092" y="3662045"/>
            <a:ext cx="6159817" cy="71120"/>
            <a:chOff x="2145983" y="2931954"/>
            <a:chExt cx="6159817" cy="71120"/>
          </a:xfrm>
        </p:grpSpPr>
        <p:sp>
          <p:nvSpPr>
            <p:cNvPr id="1510" name="Google Shape;1510;p293"/>
            <p:cNvSpPr/>
            <p:nvPr/>
          </p:nvSpPr>
          <p:spPr>
            <a:xfrm>
              <a:off x="2145983" y="2931954"/>
              <a:ext cx="6159817" cy="71120"/>
            </a:xfrm>
            <a:prstGeom prst="roundRect">
              <a:avLst>
                <a:gd name="adj" fmla="val 50000"/>
              </a:avLst>
            </a:prstGeom>
            <a:solidFill>
              <a:schemeClr val="lt2"/>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11" name="Google Shape;1511;p293"/>
            <p:cNvSpPr/>
            <p:nvPr/>
          </p:nvSpPr>
          <p:spPr>
            <a:xfrm>
              <a:off x="3869954" y="2931954"/>
              <a:ext cx="2711874" cy="71120"/>
            </a:xfrm>
            <a:prstGeom prst="roundRect">
              <a:avLst>
                <a:gd name="adj" fmla="val 50000"/>
              </a:avLst>
            </a:prstGeom>
            <a:solidFill>
              <a:srgbClr val="50AFE6"/>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512" name="Google Shape;1512;p293"/>
          <p:cNvSpPr txBox="1">
            <a:spLocks noGrp="1"/>
          </p:cNvSpPr>
          <p:nvPr>
            <p:ph type="body" idx="1"/>
          </p:nvPr>
        </p:nvSpPr>
        <p:spPr>
          <a:xfrm>
            <a:off x="571500" y="2030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Caption">
  <p:cSld name="1_Caption 44">
    <p:spTree>
      <p:nvGrpSpPr>
        <p:cNvPr id="1" name="Shape 1513"/>
        <p:cNvGrpSpPr/>
        <p:nvPr/>
      </p:nvGrpSpPr>
      <p:grpSpPr>
        <a:xfrm>
          <a:off x="0" y="0"/>
          <a:ext cx="0" cy="0"/>
          <a:chOff x="0" y="0"/>
          <a:chExt cx="0" cy="0"/>
        </a:xfrm>
      </p:grpSpPr>
      <p:grpSp>
        <p:nvGrpSpPr>
          <p:cNvPr id="1514" name="Google Shape;1514;p294"/>
          <p:cNvGrpSpPr/>
          <p:nvPr/>
        </p:nvGrpSpPr>
        <p:grpSpPr>
          <a:xfrm>
            <a:off x="444" y="0"/>
            <a:ext cx="9143556" cy="5143500"/>
            <a:chOff x="444" y="317809"/>
            <a:chExt cx="9143556" cy="5143500"/>
          </a:xfrm>
        </p:grpSpPr>
        <p:pic>
          <p:nvPicPr>
            <p:cNvPr id="1515" name="Google Shape;1515;p294"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16" name="Google Shape;1516;p294"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17" name="Google Shape;1517;p294"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18" name="Google Shape;1518;p294"/>
          <p:cNvGrpSpPr/>
          <p:nvPr/>
        </p:nvGrpSpPr>
        <p:grpSpPr>
          <a:xfrm>
            <a:off x="904073" y="1547578"/>
            <a:ext cx="7494347" cy="2133815"/>
            <a:chOff x="822793" y="1506938"/>
            <a:chExt cx="7494347" cy="2133815"/>
          </a:xfrm>
        </p:grpSpPr>
        <p:sp>
          <p:nvSpPr>
            <p:cNvPr id="1519" name="Google Shape;1519;p294"/>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20" name="Google Shape;1520;p294"/>
            <p:cNvGrpSpPr/>
            <p:nvPr/>
          </p:nvGrpSpPr>
          <p:grpSpPr>
            <a:xfrm>
              <a:off x="822793" y="1506938"/>
              <a:ext cx="7391734" cy="1999241"/>
              <a:chOff x="1565910" y="1469735"/>
              <a:chExt cx="6079542" cy="2048377"/>
            </a:xfrm>
          </p:grpSpPr>
          <p:sp>
            <p:nvSpPr>
              <p:cNvPr id="1521" name="Google Shape;1521;p294"/>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22" name="Google Shape;1522;p294"/>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523" name="Google Shape;1523;p294"/>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Caption">
  <p:cSld name="1_Caption 45">
    <p:spTree>
      <p:nvGrpSpPr>
        <p:cNvPr id="1" name="Shape 1524"/>
        <p:cNvGrpSpPr/>
        <p:nvPr/>
      </p:nvGrpSpPr>
      <p:grpSpPr>
        <a:xfrm>
          <a:off x="0" y="0"/>
          <a:ext cx="0" cy="0"/>
          <a:chOff x="0" y="0"/>
          <a:chExt cx="0" cy="0"/>
        </a:xfrm>
      </p:grpSpPr>
      <p:grpSp>
        <p:nvGrpSpPr>
          <p:cNvPr id="1525" name="Google Shape;1525;p295"/>
          <p:cNvGrpSpPr/>
          <p:nvPr/>
        </p:nvGrpSpPr>
        <p:grpSpPr>
          <a:xfrm>
            <a:off x="444" y="0"/>
            <a:ext cx="9143556" cy="5143500"/>
            <a:chOff x="444" y="317809"/>
            <a:chExt cx="9143556" cy="5143500"/>
          </a:xfrm>
        </p:grpSpPr>
        <p:pic>
          <p:nvPicPr>
            <p:cNvPr id="1526" name="Google Shape;1526;p295"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27" name="Google Shape;1527;p295"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28" name="Google Shape;1528;p295"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29" name="Google Shape;1529;p295"/>
          <p:cNvGrpSpPr/>
          <p:nvPr/>
        </p:nvGrpSpPr>
        <p:grpSpPr>
          <a:xfrm>
            <a:off x="904073" y="1547578"/>
            <a:ext cx="7494347" cy="2133815"/>
            <a:chOff x="822793" y="1506938"/>
            <a:chExt cx="7494347" cy="2133815"/>
          </a:xfrm>
        </p:grpSpPr>
        <p:sp>
          <p:nvSpPr>
            <p:cNvPr id="1530" name="Google Shape;1530;p295"/>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A99ED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31" name="Google Shape;1531;p295"/>
            <p:cNvGrpSpPr/>
            <p:nvPr/>
          </p:nvGrpSpPr>
          <p:grpSpPr>
            <a:xfrm>
              <a:off x="822793" y="1506938"/>
              <a:ext cx="7391734" cy="1999241"/>
              <a:chOff x="1565910" y="1469735"/>
              <a:chExt cx="6079542" cy="2048377"/>
            </a:xfrm>
          </p:grpSpPr>
          <p:sp>
            <p:nvSpPr>
              <p:cNvPr id="1532" name="Google Shape;1532;p295"/>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33" name="Google Shape;1533;p295"/>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534" name="Google Shape;1534;p295"/>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Caption">
  <p:cSld name="1_Caption 46">
    <p:spTree>
      <p:nvGrpSpPr>
        <p:cNvPr id="1" name="Shape 1535"/>
        <p:cNvGrpSpPr/>
        <p:nvPr/>
      </p:nvGrpSpPr>
      <p:grpSpPr>
        <a:xfrm>
          <a:off x="0" y="0"/>
          <a:ext cx="0" cy="0"/>
          <a:chOff x="0" y="0"/>
          <a:chExt cx="0" cy="0"/>
        </a:xfrm>
      </p:grpSpPr>
      <p:grpSp>
        <p:nvGrpSpPr>
          <p:cNvPr id="1536" name="Google Shape;1536;p296"/>
          <p:cNvGrpSpPr/>
          <p:nvPr/>
        </p:nvGrpSpPr>
        <p:grpSpPr>
          <a:xfrm>
            <a:off x="444" y="0"/>
            <a:ext cx="9143556" cy="5143500"/>
            <a:chOff x="444" y="317809"/>
            <a:chExt cx="9143556" cy="5143500"/>
          </a:xfrm>
        </p:grpSpPr>
        <p:pic>
          <p:nvPicPr>
            <p:cNvPr id="1537" name="Google Shape;1537;p296"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38" name="Google Shape;1538;p296"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39" name="Google Shape;1539;p296"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40" name="Google Shape;1540;p296"/>
          <p:cNvGrpSpPr/>
          <p:nvPr/>
        </p:nvGrpSpPr>
        <p:grpSpPr>
          <a:xfrm>
            <a:off x="904073" y="1547578"/>
            <a:ext cx="7494347" cy="2133815"/>
            <a:chOff x="822793" y="1506938"/>
            <a:chExt cx="7494347" cy="2133815"/>
          </a:xfrm>
        </p:grpSpPr>
        <p:sp>
          <p:nvSpPr>
            <p:cNvPr id="1541" name="Google Shape;1541;p296"/>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42" name="Google Shape;1542;p296"/>
            <p:cNvGrpSpPr/>
            <p:nvPr/>
          </p:nvGrpSpPr>
          <p:grpSpPr>
            <a:xfrm>
              <a:off x="822793" y="1506938"/>
              <a:ext cx="7391734" cy="1999241"/>
              <a:chOff x="1565910" y="1469735"/>
              <a:chExt cx="6079542" cy="2048377"/>
            </a:xfrm>
          </p:grpSpPr>
          <p:sp>
            <p:nvSpPr>
              <p:cNvPr id="1543" name="Google Shape;1543;p296"/>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44" name="Google Shape;1544;p296"/>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545" name="Google Shape;1545;p296"/>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Caption">
  <p:cSld name="1_Caption 47">
    <p:spTree>
      <p:nvGrpSpPr>
        <p:cNvPr id="1" name="Shape 1546"/>
        <p:cNvGrpSpPr/>
        <p:nvPr/>
      </p:nvGrpSpPr>
      <p:grpSpPr>
        <a:xfrm>
          <a:off x="0" y="0"/>
          <a:ext cx="0" cy="0"/>
          <a:chOff x="0" y="0"/>
          <a:chExt cx="0" cy="0"/>
        </a:xfrm>
      </p:grpSpPr>
      <p:grpSp>
        <p:nvGrpSpPr>
          <p:cNvPr id="1547" name="Google Shape;1547;p297"/>
          <p:cNvGrpSpPr/>
          <p:nvPr/>
        </p:nvGrpSpPr>
        <p:grpSpPr>
          <a:xfrm>
            <a:off x="444" y="0"/>
            <a:ext cx="9143556" cy="5143500"/>
            <a:chOff x="444" y="317809"/>
            <a:chExt cx="9143556" cy="5143500"/>
          </a:xfrm>
        </p:grpSpPr>
        <p:pic>
          <p:nvPicPr>
            <p:cNvPr id="1548" name="Google Shape;1548;p297"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49" name="Google Shape;1549;p297"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50" name="Google Shape;1550;p29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51" name="Google Shape;1551;p297"/>
          <p:cNvSpPr/>
          <p:nvPr/>
        </p:nvSpPr>
        <p:spPr>
          <a:xfrm>
            <a:off x="1893911" y="1825943"/>
            <a:ext cx="5027524" cy="1212468"/>
          </a:xfrm>
          <a:prstGeom prst="roundRect">
            <a:avLst>
              <a:gd name="adj" fmla="val 16667"/>
            </a:avLst>
          </a:prstGeom>
          <a:noFill/>
          <a:ln w="254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2" name="Google Shape;1552;p297"/>
          <p:cNvSpPr/>
          <p:nvPr/>
        </p:nvSpPr>
        <p:spPr>
          <a:xfrm>
            <a:off x="2222565" y="2127950"/>
            <a:ext cx="5027524" cy="1212468"/>
          </a:xfrm>
          <a:prstGeom prst="roundRect">
            <a:avLst>
              <a:gd name="adj" fmla="val 16667"/>
            </a:avLst>
          </a:prstGeom>
          <a:no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3" name="Google Shape;1553;p297"/>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54" name="Google Shape;1554;p297"/>
          <p:cNvGrpSpPr/>
          <p:nvPr/>
        </p:nvGrpSpPr>
        <p:grpSpPr>
          <a:xfrm>
            <a:off x="1985011" y="1602036"/>
            <a:ext cx="502919" cy="45719"/>
            <a:chOff x="1985011" y="1602036"/>
            <a:chExt cx="502919" cy="45719"/>
          </a:xfrm>
        </p:grpSpPr>
        <p:sp>
          <p:nvSpPr>
            <p:cNvPr id="1555" name="Google Shape;1555;p297"/>
            <p:cNvSpPr/>
            <p:nvPr/>
          </p:nvSpPr>
          <p:spPr>
            <a:xfrm>
              <a:off x="19850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6" name="Google Shape;1556;p297"/>
            <p:cNvSpPr/>
            <p:nvPr/>
          </p:nvSpPr>
          <p:spPr>
            <a:xfrm>
              <a:off x="21374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7" name="Google Shape;1557;p297"/>
            <p:cNvSpPr/>
            <p:nvPr/>
          </p:nvSpPr>
          <p:spPr>
            <a:xfrm>
              <a:off x="22898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8" name="Google Shape;1558;p297"/>
            <p:cNvSpPr/>
            <p:nvPr/>
          </p:nvSpPr>
          <p:spPr>
            <a:xfrm>
              <a:off x="24422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559" name="Google Shape;1559;p297"/>
          <p:cNvGrpSpPr/>
          <p:nvPr/>
        </p:nvGrpSpPr>
        <p:grpSpPr>
          <a:xfrm>
            <a:off x="6656071" y="3518606"/>
            <a:ext cx="502919" cy="45719"/>
            <a:chOff x="6656071" y="3518606"/>
            <a:chExt cx="502919" cy="45719"/>
          </a:xfrm>
        </p:grpSpPr>
        <p:sp>
          <p:nvSpPr>
            <p:cNvPr id="1560" name="Google Shape;1560;p297"/>
            <p:cNvSpPr/>
            <p:nvPr/>
          </p:nvSpPr>
          <p:spPr>
            <a:xfrm>
              <a:off x="66560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1" name="Google Shape;1561;p297"/>
            <p:cNvSpPr/>
            <p:nvPr/>
          </p:nvSpPr>
          <p:spPr>
            <a:xfrm>
              <a:off x="68084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2" name="Google Shape;1562;p297"/>
            <p:cNvSpPr/>
            <p:nvPr/>
          </p:nvSpPr>
          <p:spPr>
            <a:xfrm>
              <a:off x="69608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3" name="Google Shape;1563;p297"/>
            <p:cNvSpPr/>
            <p:nvPr/>
          </p:nvSpPr>
          <p:spPr>
            <a:xfrm>
              <a:off x="71132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564" name="Google Shape;1564;p297"/>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Caption">
  <p:cSld name="1_Caption 48">
    <p:spTree>
      <p:nvGrpSpPr>
        <p:cNvPr id="1" name="Shape 1565"/>
        <p:cNvGrpSpPr/>
        <p:nvPr/>
      </p:nvGrpSpPr>
      <p:grpSpPr>
        <a:xfrm>
          <a:off x="0" y="0"/>
          <a:ext cx="0" cy="0"/>
          <a:chOff x="0" y="0"/>
          <a:chExt cx="0" cy="0"/>
        </a:xfrm>
      </p:grpSpPr>
      <p:grpSp>
        <p:nvGrpSpPr>
          <p:cNvPr id="1566" name="Google Shape;1566;p298"/>
          <p:cNvGrpSpPr/>
          <p:nvPr/>
        </p:nvGrpSpPr>
        <p:grpSpPr>
          <a:xfrm>
            <a:off x="444" y="0"/>
            <a:ext cx="9143556" cy="5143500"/>
            <a:chOff x="444" y="317809"/>
            <a:chExt cx="9143556" cy="5143500"/>
          </a:xfrm>
        </p:grpSpPr>
        <p:pic>
          <p:nvPicPr>
            <p:cNvPr id="1567" name="Google Shape;1567;p298"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68" name="Google Shape;1568;p298"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69" name="Google Shape;1569;p298"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70" name="Google Shape;1570;p298"/>
          <p:cNvSpPr/>
          <p:nvPr/>
        </p:nvSpPr>
        <p:spPr>
          <a:xfrm>
            <a:off x="1893911" y="1825943"/>
            <a:ext cx="5027524" cy="1212468"/>
          </a:xfrm>
          <a:prstGeom prst="roundRect">
            <a:avLst>
              <a:gd name="adj" fmla="val 16667"/>
            </a:avLst>
          </a:prstGeom>
          <a:noFill/>
          <a:ln w="25400" cap="flat" cmpd="sng">
            <a:solidFill>
              <a:srgbClr val="7F6EB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1" name="Google Shape;1571;p298"/>
          <p:cNvSpPr/>
          <p:nvPr/>
        </p:nvSpPr>
        <p:spPr>
          <a:xfrm>
            <a:off x="2222565" y="2127950"/>
            <a:ext cx="5027524" cy="1212468"/>
          </a:xfrm>
          <a:prstGeom prst="roundRect">
            <a:avLst>
              <a:gd name="adj" fmla="val 16667"/>
            </a:avLst>
          </a:prstGeom>
          <a:noFill/>
          <a:ln w="25400" cap="flat" cmpd="sng">
            <a:solidFill>
              <a:srgbClr val="50AFE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2" name="Google Shape;1572;p298"/>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73" name="Google Shape;1573;p298"/>
          <p:cNvGrpSpPr/>
          <p:nvPr/>
        </p:nvGrpSpPr>
        <p:grpSpPr>
          <a:xfrm>
            <a:off x="1985011" y="1602036"/>
            <a:ext cx="502919" cy="45719"/>
            <a:chOff x="1985011" y="1602036"/>
            <a:chExt cx="502919" cy="45719"/>
          </a:xfrm>
        </p:grpSpPr>
        <p:sp>
          <p:nvSpPr>
            <p:cNvPr id="1574" name="Google Shape;1574;p298"/>
            <p:cNvSpPr/>
            <p:nvPr/>
          </p:nvSpPr>
          <p:spPr>
            <a:xfrm>
              <a:off x="19850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5" name="Google Shape;1575;p298"/>
            <p:cNvSpPr/>
            <p:nvPr/>
          </p:nvSpPr>
          <p:spPr>
            <a:xfrm>
              <a:off x="21374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6" name="Google Shape;1576;p298"/>
            <p:cNvSpPr/>
            <p:nvPr/>
          </p:nvSpPr>
          <p:spPr>
            <a:xfrm>
              <a:off x="22898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7" name="Google Shape;1577;p298"/>
            <p:cNvSpPr/>
            <p:nvPr/>
          </p:nvSpPr>
          <p:spPr>
            <a:xfrm>
              <a:off x="24422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578" name="Google Shape;1578;p298"/>
          <p:cNvGrpSpPr/>
          <p:nvPr/>
        </p:nvGrpSpPr>
        <p:grpSpPr>
          <a:xfrm>
            <a:off x="6656071" y="3518606"/>
            <a:ext cx="502919" cy="45719"/>
            <a:chOff x="6656071" y="3518606"/>
            <a:chExt cx="502919" cy="45719"/>
          </a:xfrm>
        </p:grpSpPr>
        <p:sp>
          <p:nvSpPr>
            <p:cNvPr id="1579" name="Google Shape;1579;p298"/>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0" name="Google Shape;1580;p298"/>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1" name="Google Shape;1581;p298"/>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2" name="Google Shape;1582;p298"/>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583" name="Google Shape;1583;p298"/>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Caption">
  <p:cSld name="1_Caption 49">
    <p:spTree>
      <p:nvGrpSpPr>
        <p:cNvPr id="1" name="Shape 1584"/>
        <p:cNvGrpSpPr/>
        <p:nvPr/>
      </p:nvGrpSpPr>
      <p:grpSpPr>
        <a:xfrm>
          <a:off x="0" y="0"/>
          <a:ext cx="0" cy="0"/>
          <a:chOff x="0" y="0"/>
          <a:chExt cx="0" cy="0"/>
        </a:xfrm>
      </p:grpSpPr>
      <p:grpSp>
        <p:nvGrpSpPr>
          <p:cNvPr id="1585" name="Google Shape;1585;p299"/>
          <p:cNvGrpSpPr/>
          <p:nvPr/>
        </p:nvGrpSpPr>
        <p:grpSpPr>
          <a:xfrm>
            <a:off x="444" y="0"/>
            <a:ext cx="9143556" cy="5143500"/>
            <a:chOff x="444" y="317809"/>
            <a:chExt cx="9143556" cy="5143500"/>
          </a:xfrm>
        </p:grpSpPr>
        <p:pic>
          <p:nvPicPr>
            <p:cNvPr id="1586" name="Google Shape;1586;p299"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87" name="Google Shape;1587;p299"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88" name="Google Shape;1588;p299"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89" name="Google Shape;1589;p299"/>
          <p:cNvSpPr/>
          <p:nvPr/>
        </p:nvSpPr>
        <p:spPr>
          <a:xfrm>
            <a:off x="1893911" y="1825943"/>
            <a:ext cx="5027524" cy="1212468"/>
          </a:xfrm>
          <a:prstGeom prst="roundRect">
            <a:avLst>
              <a:gd name="adj" fmla="val 16667"/>
            </a:avLst>
          </a:prstGeom>
          <a:noFill/>
          <a:ln w="25400" cap="flat" cmpd="sng">
            <a:solidFill>
              <a:srgbClr val="D0607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0" name="Google Shape;1590;p299"/>
          <p:cNvSpPr/>
          <p:nvPr/>
        </p:nvSpPr>
        <p:spPr>
          <a:xfrm>
            <a:off x="2222565" y="2127950"/>
            <a:ext cx="5027524" cy="1212468"/>
          </a:xfrm>
          <a:prstGeom prst="roundRect">
            <a:avLst>
              <a:gd name="adj" fmla="val 16667"/>
            </a:avLst>
          </a:prstGeom>
          <a:noFill/>
          <a:ln w="25400" cap="flat" cmpd="sng">
            <a:solidFill>
              <a:srgbClr val="8AC8E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1" name="Google Shape;1591;p299"/>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92" name="Google Shape;1592;p299"/>
          <p:cNvGrpSpPr/>
          <p:nvPr/>
        </p:nvGrpSpPr>
        <p:grpSpPr>
          <a:xfrm>
            <a:off x="1985011" y="1602036"/>
            <a:ext cx="502919" cy="45719"/>
            <a:chOff x="1985011" y="1602036"/>
            <a:chExt cx="502919" cy="45719"/>
          </a:xfrm>
        </p:grpSpPr>
        <p:sp>
          <p:nvSpPr>
            <p:cNvPr id="1593" name="Google Shape;1593;p299"/>
            <p:cNvSpPr/>
            <p:nvPr/>
          </p:nvSpPr>
          <p:spPr>
            <a:xfrm>
              <a:off x="19850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4" name="Google Shape;1594;p299"/>
            <p:cNvSpPr/>
            <p:nvPr/>
          </p:nvSpPr>
          <p:spPr>
            <a:xfrm>
              <a:off x="21374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5" name="Google Shape;1595;p299"/>
            <p:cNvSpPr/>
            <p:nvPr/>
          </p:nvSpPr>
          <p:spPr>
            <a:xfrm>
              <a:off x="22898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6" name="Google Shape;1596;p299"/>
            <p:cNvSpPr/>
            <p:nvPr/>
          </p:nvSpPr>
          <p:spPr>
            <a:xfrm>
              <a:off x="24422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597" name="Google Shape;1597;p299"/>
          <p:cNvGrpSpPr/>
          <p:nvPr/>
        </p:nvGrpSpPr>
        <p:grpSpPr>
          <a:xfrm>
            <a:off x="6656071" y="3518606"/>
            <a:ext cx="502919" cy="45719"/>
            <a:chOff x="6656071" y="3518606"/>
            <a:chExt cx="502919" cy="45719"/>
          </a:xfrm>
        </p:grpSpPr>
        <p:sp>
          <p:nvSpPr>
            <p:cNvPr id="1598" name="Google Shape;1598;p299"/>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9" name="Google Shape;1599;p299"/>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600" name="Google Shape;1600;p299"/>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601" name="Google Shape;1601;p299"/>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602" name="Google Shape;1602;p299"/>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Caption">
  <p:cSld name="1_Caption Dqr8bN/Fa0Y=">
    <p:spTree>
      <p:nvGrpSpPr>
        <p:cNvPr id="1" name="Shape 1603"/>
        <p:cNvGrpSpPr/>
        <p:nvPr/>
      </p:nvGrpSpPr>
      <p:grpSpPr>
        <a:xfrm>
          <a:off x="0" y="0"/>
          <a:ext cx="0" cy="0"/>
          <a:chOff x="0" y="0"/>
          <a:chExt cx="0" cy="0"/>
        </a:xfrm>
      </p:grpSpPr>
      <p:sp>
        <p:nvSpPr>
          <p:cNvPr id="1604" name="Google Shape;1604;p300"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605" name="Google Shape;1605;p30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06" name="Google Shape;1606;p300"/>
          <p:cNvSpPr/>
          <p:nvPr/>
        </p:nvSpPr>
        <p:spPr>
          <a:xfrm>
            <a:off x="1736279" y="1782808"/>
            <a:ext cx="1577884" cy="157788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400"/>
              <a:buFont typeface="Arial"/>
              <a:buNone/>
            </a:pPr>
            <a:r>
              <a:rPr lang="en-US" sz="5400" b="1" i="0" u="none" strike="noStrike" cap="none">
                <a:solidFill>
                  <a:schemeClr val="lt1"/>
                </a:solidFill>
                <a:latin typeface="Public Sans"/>
                <a:ea typeface="Public Sans"/>
                <a:cs typeface="Public Sans"/>
                <a:sym typeface="Public Sans"/>
              </a:rPr>
              <a:t>?</a:t>
            </a:r>
            <a:endParaRPr sz="1400" b="0" i="0" u="none" strike="noStrike" cap="none">
              <a:solidFill>
                <a:srgbClr val="000000"/>
              </a:solidFill>
              <a:latin typeface="Arial"/>
              <a:ea typeface="Arial"/>
              <a:cs typeface="Arial"/>
              <a:sym typeface="Arial"/>
            </a:endParaRPr>
          </a:p>
        </p:txBody>
      </p:sp>
      <p:sp>
        <p:nvSpPr>
          <p:cNvPr id="1607" name="Google Shape;1607;p300"/>
          <p:cNvSpPr txBox="1">
            <a:spLocks noGrp="1"/>
          </p:cNvSpPr>
          <p:nvPr>
            <p:ph type="body" idx="1"/>
          </p:nvPr>
        </p:nvSpPr>
        <p:spPr>
          <a:xfrm>
            <a:off x="3470049" y="1800874"/>
            <a:ext cx="3789638" cy="616505"/>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08" name="Google Shape;1608;p300"/>
          <p:cNvSpPr txBox="1">
            <a:spLocks noGrp="1"/>
          </p:cNvSpPr>
          <p:nvPr>
            <p:ph type="body" idx="2"/>
          </p:nvPr>
        </p:nvSpPr>
        <p:spPr>
          <a:xfrm>
            <a:off x="3470049" y="2287467"/>
            <a:ext cx="3789638" cy="1091291"/>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Caption">
  <p:cSld name="1_Caption b/tRW8R9teg=">
    <p:spTree>
      <p:nvGrpSpPr>
        <p:cNvPr id="1" name="Shape 1609"/>
        <p:cNvGrpSpPr/>
        <p:nvPr/>
      </p:nvGrpSpPr>
      <p:grpSpPr>
        <a:xfrm>
          <a:off x="0" y="0"/>
          <a:ext cx="0" cy="0"/>
          <a:chOff x="0" y="0"/>
          <a:chExt cx="0" cy="0"/>
        </a:xfrm>
      </p:grpSpPr>
      <p:sp>
        <p:nvSpPr>
          <p:cNvPr id="1610" name="Google Shape;1610;p301"/>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11" name="Google Shape;1611;p301"/>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12" name="Google Shape;1612;p301"/>
          <p:cNvPicPr preferRelativeResize="0"/>
          <p:nvPr/>
        </p:nvPicPr>
        <p:blipFill rotWithShape="1">
          <a:blip r:embed="rId2">
            <a:alphaModFix/>
          </a:blip>
          <a:srcRect l="6267" r="24763"/>
          <a:stretch/>
        </p:blipFill>
        <p:spPr>
          <a:xfrm>
            <a:off x="0" y="1166968"/>
            <a:ext cx="4113765" cy="3976529"/>
          </a:xfrm>
          <a:prstGeom prst="rect">
            <a:avLst/>
          </a:prstGeom>
          <a:noFill/>
          <a:ln>
            <a:noFill/>
          </a:ln>
        </p:spPr>
      </p:pic>
      <p:pic>
        <p:nvPicPr>
          <p:cNvPr id="1613" name="Google Shape;1613;p301"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614" name="Google Shape;1614;p301"/>
          <p:cNvGrpSpPr/>
          <p:nvPr/>
        </p:nvGrpSpPr>
        <p:grpSpPr>
          <a:xfrm>
            <a:off x="724005" y="301093"/>
            <a:ext cx="2665754" cy="542340"/>
            <a:chOff x="5567543" y="349969"/>
            <a:chExt cx="2665754" cy="542340"/>
          </a:xfrm>
        </p:grpSpPr>
        <p:sp>
          <p:nvSpPr>
            <p:cNvPr id="1615" name="Google Shape;1615;p301"/>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2800" b="1" i="0" u="none" strike="noStrike" cap="none">
                  <a:solidFill>
                    <a:schemeClr val="lt1"/>
                  </a:solidFill>
                  <a:latin typeface="Public Sans"/>
                  <a:ea typeface="Public Sans"/>
                  <a:cs typeface="Public Sans"/>
                  <a:sym typeface="Public Sans"/>
                </a:rPr>
                <a:t>Think</a:t>
              </a:r>
              <a:endParaRPr sz="1400" b="0" i="0" u="none" strike="noStrike" cap="none">
                <a:solidFill>
                  <a:srgbClr val="000000"/>
                </a:solidFill>
                <a:latin typeface="Arial"/>
                <a:ea typeface="Arial"/>
                <a:cs typeface="Arial"/>
                <a:sym typeface="Arial"/>
              </a:endParaRPr>
            </a:p>
          </p:txBody>
        </p:sp>
        <p:cxnSp>
          <p:nvCxnSpPr>
            <p:cNvPr id="1616" name="Google Shape;1616;p301"/>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1617" name="Google Shape;1617;p301"/>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ontents 2">
    <p:spTree>
      <p:nvGrpSpPr>
        <p:cNvPr id="1" name="Shape 62"/>
        <p:cNvGrpSpPr/>
        <p:nvPr/>
      </p:nvGrpSpPr>
      <p:grpSpPr>
        <a:xfrm>
          <a:off x="0" y="0"/>
          <a:ext cx="0" cy="0"/>
          <a:chOff x="0" y="0"/>
          <a:chExt cx="0" cy="0"/>
        </a:xfrm>
      </p:grpSpPr>
      <p:sp>
        <p:nvSpPr>
          <p:cNvPr id="63" name="Google Shape;63;p221"/>
          <p:cNvSpPr/>
          <p:nvPr/>
        </p:nvSpPr>
        <p:spPr>
          <a:xfrm>
            <a:off x="0" y="0"/>
            <a:ext cx="9143990" cy="5143494"/>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64" name="Google Shape;64;p221"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65" name="Google Shape;65;p221"/>
          <p:cNvSpPr>
            <a:spLocks noGrp="1"/>
          </p:cNvSpPr>
          <p:nvPr>
            <p:ph type="pic" idx="2"/>
          </p:nvPr>
        </p:nvSpPr>
        <p:spPr>
          <a:xfrm>
            <a:off x="4983850" y="776920"/>
            <a:ext cx="4160150" cy="4050508"/>
          </a:xfrm>
          <a:prstGeom prst="rect">
            <a:avLst/>
          </a:prstGeom>
          <a:noFill/>
          <a:ln>
            <a:noFill/>
          </a:ln>
        </p:spPr>
      </p:sp>
      <p:sp>
        <p:nvSpPr>
          <p:cNvPr id="66" name="Google Shape;66;p221"/>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7" name="Google Shape;67;p22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8" name="Google Shape;68;p22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Caption">
  <p:cSld name="1_Caption P9PaqNllEhs=">
    <p:spTree>
      <p:nvGrpSpPr>
        <p:cNvPr id="1" name="Shape 1618"/>
        <p:cNvGrpSpPr/>
        <p:nvPr/>
      </p:nvGrpSpPr>
      <p:grpSpPr>
        <a:xfrm>
          <a:off x="0" y="0"/>
          <a:ext cx="0" cy="0"/>
          <a:chOff x="0" y="0"/>
          <a:chExt cx="0" cy="0"/>
        </a:xfrm>
      </p:grpSpPr>
      <p:sp>
        <p:nvSpPr>
          <p:cNvPr id="1619" name="Google Shape;1619;p302"/>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20" name="Google Shape;1620;p302"/>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21" name="Google Shape;1621;p302"/>
          <p:cNvPicPr preferRelativeResize="0"/>
          <p:nvPr/>
        </p:nvPicPr>
        <p:blipFill rotWithShape="1">
          <a:blip r:embed="rId2">
            <a:alphaModFix/>
          </a:blip>
          <a:srcRect l="6267" r="24763"/>
          <a:stretch/>
        </p:blipFill>
        <p:spPr>
          <a:xfrm>
            <a:off x="0" y="1166968"/>
            <a:ext cx="4113765" cy="3976529"/>
          </a:xfrm>
          <a:prstGeom prst="rect">
            <a:avLst/>
          </a:prstGeom>
          <a:noFill/>
          <a:ln>
            <a:noFill/>
          </a:ln>
        </p:spPr>
      </p:pic>
      <p:sp>
        <p:nvSpPr>
          <p:cNvPr id="1622" name="Google Shape;1622;p302"/>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23" name="Google Shape;1623;p302"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24" name="Google Shape;1624;p302"/>
          <p:cNvGrpSpPr/>
          <p:nvPr/>
        </p:nvGrpSpPr>
        <p:grpSpPr>
          <a:xfrm>
            <a:off x="724005" y="301093"/>
            <a:ext cx="2665754" cy="542340"/>
            <a:chOff x="5567543" y="349969"/>
            <a:chExt cx="2665754" cy="542340"/>
          </a:xfrm>
        </p:grpSpPr>
        <p:sp>
          <p:nvSpPr>
            <p:cNvPr id="1625" name="Google Shape;1625;p302"/>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2800" b="1" i="0" u="none" strike="noStrike" cap="none">
                  <a:solidFill>
                    <a:schemeClr val="lt1"/>
                  </a:solidFill>
                  <a:latin typeface="Public Sans"/>
                  <a:ea typeface="Public Sans"/>
                  <a:cs typeface="Public Sans"/>
                  <a:sym typeface="Public Sans"/>
                </a:rPr>
                <a:t>Think</a:t>
              </a:r>
              <a:endParaRPr sz="1400" b="0" i="0" u="none" strike="noStrike" cap="none">
                <a:solidFill>
                  <a:srgbClr val="000000"/>
                </a:solidFill>
                <a:latin typeface="Arial"/>
                <a:ea typeface="Arial"/>
                <a:cs typeface="Arial"/>
                <a:sym typeface="Arial"/>
              </a:endParaRPr>
            </a:p>
          </p:txBody>
        </p:sp>
        <p:cxnSp>
          <p:nvCxnSpPr>
            <p:cNvPr id="1626" name="Google Shape;1626;p302"/>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1627" name="Google Shape;1627;p302"/>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Caption">
  <p:cSld name="1_Caption t4UbIAoRKqE=">
    <p:spTree>
      <p:nvGrpSpPr>
        <p:cNvPr id="1" name="Shape 1628"/>
        <p:cNvGrpSpPr/>
        <p:nvPr/>
      </p:nvGrpSpPr>
      <p:grpSpPr>
        <a:xfrm>
          <a:off x="0" y="0"/>
          <a:ext cx="0" cy="0"/>
          <a:chOff x="0" y="0"/>
          <a:chExt cx="0" cy="0"/>
        </a:xfrm>
      </p:grpSpPr>
      <p:sp>
        <p:nvSpPr>
          <p:cNvPr id="1629" name="Google Shape;1629;p303"/>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30" name="Google Shape;1630;p303"/>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31" name="Google Shape;1631;p30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cxnSp>
        <p:nvCxnSpPr>
          <p:cNvPr id="1632" name="Google Shape;1632;p303"/>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33" name="Google Shape;1633;p303"/>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34" name="Google Shape;1634;p303"/>
          <p:cNvSpPr>
            <a:spLocks noGrp="1"/>
          </p:cNvSpPr>
          <p:nvPr>
            <p:ph type="pic" idx="2"/>
          </p:nvPr>
        </p:nvSpPr>
        <p:spPr>
          <a:xfrm>
            <a:off x="-1" y="1166963"/>
            <a:ext cx="4113765" cy="3976533"/>
          </a:xfrm>
          <a:prstGeom prst="rect">
            <a:avLst/>
          </a:prstGeom>
          <a:noFill/>
          <a:ln>
            <a:noFill/>
          </a:ln>
        </p:spPr>
      </p:sp>
      <p:sp>
        <p:nvSpPr>
          <p:cNvPr id="1635" name="Google Shape;1635;p303"/>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Caption">
  <p:cSld name="1_Caption E2GzZ40GySk=">
    <p:spTree>
      <p:nvGrpSpPr>
        <p:cNvPr id="1" name="Shape 1636"/>
        <p:cNvGrpSpPr/>
        <p:nvPr/>
      </p:nvGrpSpPr>
      <p:grpSpPr>
        <a:xfrm>
          <a:off x="0" y="0"/>
          <a:ext cx="0" cy="0"/>
          <a:chOff x="0" y="0"/>
          <a:chExt cx="0" cy="0"/>
        </a:xfrm>
      </p:grpSpPr>
      <p:sp>
        <p:nvSpPr>
          <p:cNvPr id="1637" name="Google Shape;1637;p304"/>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38" name="Google Shape;1638;p304"/>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39" name="Google Shape;1639;p304"/>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40" name="Google Shape;1640;p304"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304"/>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42" name="Google Shape;1642;p304"/>
          <p:cNvSpPr>
            <a:spLocks noGrp="1"/>
          </p:cNvSpPr>
          <p:nvPr>
            <p:ph type="pic" idx="2"/>
          </p:nvPr>
        </p:nvSpPr>
        <p:spPr>
          <a:xfrm>
            <a:off x="-1" y="1166963"/>
            <a:ext cx="4113765" cy="3976533"/>
          </a:xfrm>
          <a:prstGeom prst="rect">
            <a:avLst/>
          </a:prstGeom>
          <a:noFill/>
          <a:ln>
            <a:noFill/>
          </a:ln>
        </p:spPr>
      </p:sp>
      <p:cxnSp>
        <p:nvCxnSpPr>
          <p:cNvPr id="1643" name="Google Shape;1643;p304"/>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44" name="Google Shape;1644;p304"/>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Caption">
  <p:cSld name="1_Caption ZgZiR0H3NR8=">
    <p:spTree>
      <p:nvGrpSpPr>
        <p:cNvPr id="1" name="Shape 1645"/>
        <p:cNvGrpSpPr/>
        <p:nvPr/>
      </p:nvGrpSpPr>
      <p:grpSpPr>
        <a:xfrm>
          <a:off x="0" y="0"/>
          <a:ext cx="0" cy="0"/>
          <a:chOff x="0" y="0"/>
          <a:chExt cx="0" cy="0"/>
        </a:xfrm>
      </p:grpSpPr>
      <p:sp>
        <p:nvSpPr>
          <p:cNvPr id="1646" name="Google Shape;1646;p305"/>
          <p:cNvSpPr/>
          <p:nvPr/>
        </p:nvSpPr>
        <p:spPr>
          <a:xfrm>
            <a:off x="0" y="0"/>
            <a:ext cx="9144000" cy="514349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47" name="Google Shape;1647;p30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305"/>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49" name="Google Shape;1649;p305"/>
          <p:cNvSpPr>
            <a:spLocks noGrp="1"/>
          </p:cNvSpPr>
          <p:nvPr>
            <p:ph type="pic" idx="2"/>
          </p:nvPr>
        </p:nvSpPr>
        <p:spPr>
          <a:xfrm>
            <a:off x="-1" y="1166963"/>
            <a:ext cx="4113765" cy="3976533"/>
          </a:xfrm>
          <a:prstGeom prst="rect">
            <a:avLst/>
          </a:prstGeom>
          <a:noFill/>
          <a:ln>
            <a:noFill/>
          </a:ln>
        </p:spPr>
      </p:sp>
      <p:cxnSp>
        <p:nvCxnSpPr>
          <p:cNvPr id="1650" name="Google Shape;1650;p305"/>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51" name="Google Shape;1651;p305"/>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Caption">
  <p:cSld name="1_Caption woEswYYMGQs=">
    <p:spTree>
      <p:nvGrpSpPr>
        <p:cNvPr id="1" name="Shape 1652"/>
        <p:cNvGrpSpPr/>
        <p:nvPr/>
      </p:nvGrpSpPr>
      <p:grpSpPr>
        <a:xfrm>
          <a:off x="0" y="0"/>
          <a:ext cx="0" cy="0"/>
          <a:chOff x="0" y="0"/>
          <a:chExt cx="0" cy="0"/>
        </a:xfrm>
      </p:grpSpPr>
      <p:sp>
        <p:nvSpPr>
          <p:cNvPr id="1653" name="Google Shape;1653;p306"/>
          <p:cNvSpPr/>
          <p:nvPr/>
        </p:nvSpPr>
        <p:spPr>
          <a:xfrm>
            <a:off x="0" y="0"/>
            <a:ext cx="9144000" cy="514349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54" name="Google Shape;1654;p306"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306"/>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56" name="Google Shape;1656;p306"/>
          <p:cNvSpPr>
            <a:spLocks noGrp="1"/>
          </p:cNvSpPr>
          <p:nvPr>
            <p:ph type="pic" idx="2"/>
          </p:nvPr>
        </p:nvSpPr>
        <p:spPr>
          <a:xfrm>
            <a:off x="-1" y="1166963"/>
            <a:ext cx="4113765" cy="3976533"/>
          </a:xfrm>
          <a:prstGeom prst="rect">
            <a:avLst/>
          </a:prstGeom>
          <a:noFill/>
          <a:ln>
            <a:noFill/>
          </a:ln>
        </p:spPr>
      </p:sp>
      <p:cxnSp>
        <p:nvCxnSpPr>
          <p:cNvPr id="1657" name="Google Shape;1657;p306"/>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58" name="Google Shape;1658;p306"/>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Caption">
  <p:cSld name="1_Caption /u2xnkFKbRI=">
    <p:spTree>
      <p:nvGrpSpPr>
        <p:cNvPr id="1" name="Shape 1659"/>
        <p:cNvGrpSpPr/>
        <p:nvPr/>
      </p:nvGrpSpPr>
      <p:grpSpPr>
        <a:xfrm>
          <a:off x="0" y="0"/>
          <a:ext cx="0" cy="0"/>
          <a:chOff x="0" y="0"/>
          <a:chExt cx="0" cy="0"/>
        </a:xfrm>
      </p:grpSpPr>
      <p:pic>
        <p:nvPicPr>
          <p:cNvPr id="1660" name="Google Shape;1660;p30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61" name="Google Shape;1661;p307"/>
          <p:cNvSpPr/>
          <p:nvPr/>
        </p:nvSpPr>
        <p:spPr>
          <a:xfrm>
            <a:off x="-103694" y="1569006"/>
            <a:ext cx="4577142" cy="2005034"/>
          </a:xfrm>
          <a:prstGeom prst="rect">
            <a:avLst/>
          </a:prstGeom>
          <a:solidFill>
            <a:schemeClr val="dk2"/>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62" name="Google Shape;1662;p307"/>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63" name="Google Shape;1663;p307"/>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pic>
        <p:nvPicPr>
          <p:cNvPr id="1664" name="Google Shape;1664;p307"/>
          <p:cNvPicPr preferRelativeResize="0"/>
          <p:nvPr/>
        </p:nvPicPr>
        <p:blipFill rotWithShape="1">
          <a:blip r:embed="rId3">
            <a:alphaModFix/>
          </a:blip>
          <a:srcRect l="11600" t="10538" r="7406" b="2261"/>
          <a:stretch/>
        </p:blipFill>
        <p:spPr>
          <a:xfrm flipH="1">
            <a:off x="4961317" y="472968"/>
            <a:ext cx="3982986" cy="4288221"/>
          </a:xfrm>
          <a:prstGeom prst="rect">
            <a:avLst/>
          </a:prstGeom>
          <a:noFill/>
          <a:ln>
            <a:noFill/>
          </a:ln>
        </p:spPr>
      </p:pic>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Caption">
  <p:cSld name="1_Caption UTK4Q5N5nFs=">
    <p:spTree>
      <p:nvGrpSpPr>
        <p:cNvPr id="1" name="Shape 1665"/>
        <p:cNvGrpSpPr/>
        <p:nvPr/>
      </p:nvGrpSpPr>
      <p:grpSpPr>
        <a:xfrm>
          <a:off x="0" y="0"/>
          <a:ext cx="0" cy="0"/>
          <a:chOff x="0" y="0"/>
          <a:chExt cx="0" cy="0"/>
        </a:xfrm>
      </p:grpSpPr>
      <p:pic>
        <p:nvPicPr>
          <p:cNvPr id="1666" name="Google Shape;1666;p30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67" name="Google Shape;1667;p308"/>
          <p:cNvSpPr/>
          <p:nvPr/>
        </p:nvSpPr>
        <p:spPr>
          <a:xfrm>
            <a:off x="-103694" y="1569006"/>
            <a:ext cx="4577142" cy="2005034"/>
          </a:xfrm>
          <a:prstGeom prst="rect">
            <a:avLst/>
          </a:prstGeom>
          <a:solidFill>
            <a:schemeClr val="accent1"/>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68" name="Google Shape;1668;p308"/>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69" name="Google Shape;1669;p308"/>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pic>
        <p:nvPicPr>
          <p:cNvPr id="1670" name="Google Shape;1670;p308"/>
          <p:cNvPicPr preferRelativeResize="0"/>
          <p:nvPr/>
        </p:nvPicPr>
        <p:blipFill rotWithShape="1">
          <a:blip r:embed="rId3">
            <a:alphaModFix/>
          </a:blip>
          <a:srcRect l="11600" t="10538" r="7406" b="2261"/>
          <a:stretch/>
        </p:blipFill>
        <p:spPr>
          <a:xfrm flipH="1">
            <a:off x="4961317" y="472968"/>
            <a:ext cx="3982986" cy="4288221"/>
          </a:xfrm>
          <a:prstGeom prst="rect">
            <a:avLst/>
          </a:prstGeom>
          <a:noFill/>
          <a:ln>
            <a:noFill/>
          </a:ln>
        </p:spPr>
      </p:pic>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Caption">
  <p:cSld name="1_Caption hRKRIDJzxFw=">
    <p:spTree>
      <p:nvGrpSpPr>
        <p:cNvPr id="1" name="Shape 1671"/>
        <p:cNvGrpSpPr/>
        <p:nvPr/>
      </p:nvGrpSpPr>
      <p:grpSpPr>
        <a:xfrm>
          <a:off x="0" y="0"/>
          <a:ext cx="0" cy="0"/>
          <a:chOff x="0" y="0"/>
          <a:chExt cx="0" cy="0"/>
        </a:xfrm>
      </p:grpSpPr>
      <p:sp>
        <p:nvSpPr>
          <p:cNvPr id="1672" name="Google Shape;1672;p309"/>
          <p:cNvSpPr/>
          <p:nvPr/>
        </p:nvSpPr>
        <p:spPr>
          <a:xfrm>
            <a:off x="-1" y="0"/>
            <a:ext cx="9143999"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73" name="Google Shape;1673;p30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74" name="Google Shape;1674;p309"/>
          <p:cNvSpPr/>
          <p:nvPr/>
        </p:nvSpPr>
        <p:spPr>
          <a:xfrm>
            <a:off x="-355599" y="1812143"/>
            <a:ext cx="3271519" cy="1519214"/>
          </a:xfrm>
          <a:prstGeom prst="roundRect">
            <a:avLst>
              <a:gd name="adj" fmla="val 10916"/>
            </a:avLst>
          </a:prstGeom>
          <a:solidFill>
            <a:schemeClr val="lt1"/>
          </a:solidFill>
          <a:ln w="1905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75" name="Google Shape;1675;p309"/>
          <p:cNvSpPr/>
          <p:nvPr/>
        </p:nvSpPr>
        <p:spPr>
          <a:xfrm>
            <a:off x="0" y="2128758"/>
            <a:ext cx="168206" cy="88598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76" name="Google Shape;1676;p309"/>
          <p:cNvSpPr txBox="1">
            <a:spLocks noGrp="1"/>
          </p:cNvSpPr>
          <p:nvPr>
            <p:ph type="title"/>
          </p:nvPr>
        </p:nvSpPr>
        <p:spPr>
          <a:xfrm>
            <a:off x="375977" y="2159935"/>
            <a:ext cx="2143703" cy="82729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800" b="1" i="0" u="none" strike="noStrike" cap="none">
                <a:solidFill>
                  <a:schemeClr val="lt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77" name="Google Shape;1677;p309"/>
          <p:cNvSpPr>
            <a:spLocks noGrp="1"/>
          </p:cNvSpPr>
          <p:nvPr>
            <p:ph type="pic" idx="2"/>
          </p:nvPr>
        </p:nvSpPr>
        <p:spPr>
          <a:xfrm>
            <a:off x="4890673" y="538480"/>
            <a:ext cx="3958630" cy="4208780"/>
          </a:xfrm>
          <a:prstGeom prst="rect">
            <a:avLst/>
          </a:prstGeom>
          <a:noFill/>
          <a:ln>
            <a:noFill/>
          </a:ln>
        </p:spPr>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Caption">
  <p:cSld name="board">
    <p:spTree>
      <p:nvGrpSpPr>
        <p:cNvPr id="1" name="Shape 1678"/>
        <p:cNvGrpSpPr/>
        <p:nvPr/>
      </p:nvGrpSpPr>
      <p:grpSpPr>
        <a:xfrm>
          <a:off x="0" y="0"/>
          <a:ext cx="0" cy="0"/>
          <a:chOff x="0" y="0"/>
          <a:chExt cx="0" cy="0"/>
        </a:xfrm>
      </p:grpSpPr>
      <p:pic>
        <p:nvPicPr>
          <p:cNvPr id="1679" name="Google Shape;1679;p31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pic>
        <p:nvPicPr>
          <p:cNvPr id="1680" name="Google Shape;1680;p310"/>
          <p:cNvPicPr preferRelativeResize="0"/>
          <p:nvPr/>
        </p:nvPicPr>
        <p:blipFill rotWithShape="1">
          <a:blip r:embed="rId3">
            <a:alphaModFix/>
          </a:blip>
          <a:srcRect l="16487" t="8800" r="16531" b="52399"/>
          <a:stretch/>
        </p:blipFill>
        <p:spPr>
          <a:xfrm>
            <a:off x="1035361" y="596414"/>
            <a:ext cx="7073279" cy="4097293"/>
          </a:xfrm>
          <a:prstGeom prst="rect">
            <a:avLst/>
          </a:prstGeom>
          <a:noFill/>
          <a:ln>
            <a:noFill/>
          </a:ln>
        </p:spPr>
      </p:pic>
      <p:sp>
        <p:nvSpPr>
          <p:cNvPr id="1681" name="Google Shape;1681;p310"/>
          <p:cNvSpPr txBox="1">
            <a:spLocks noGrp="1"/>
          </p:cNvSpPr>
          <p:nvPr>
            <p:ph type="body" idx="1"/>
          </p:nvPr>
        </p:nvSpPr>
        <p:spPr>
          <a:xfrm>
            <a:off x="2125659" y="1098087"/>
            <a:ext cx="4892682"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Caption">
  <p:cSld name="1_Caption KuyCmyK/cOQ=">
    <p:spTree>
      <p:nvGrpSpPr>
        <p:cNvPr id="1" name="Shape 1682"/>
        <p:cNvGrpSpPr/>
        <p:nvPr/>
      </p:nvGrpSpPr>
      <p:grpSpPr>
        <a:xfrm>
          <a:off x="0" y="0"/>
          <a:ext cx="0" cy="0"/>
          <a:chOff x="0" y="0"/>
          <a:chExt cx="0" cy="0"/>
        </a:xfrm>
      </p:grpSpPr>
      <p:sp>
        <p:nvSpPr>
          <p:cNvPr id="1683" name="Google Shape;1683;p312"/>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684" name="Google Shape;1684;p31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685" name="Google Shape;1685;p312" descr="A picture containing text, vector graphics, toy, doll&#10;&#10;Description automatically generated"/>
          <p:cNvPicPr preferRelativeResize="0"/>
          <p:nvPr/>
        </p:nvPicPr>
        <p:blipFill rotWithShape="1">
          <a:blip r:embed="rId3">
            <a:alphaModFix/>
          </a:blip>
          <a:srcRect/>
          <a:stretch/>
        </p:blipFill>
        <p:spPr>
          <a:xfrm>
            <a:off x="1145672" y="987084"/>
            <a:ext cx="2215127" cy="3457594"/>
          </a:xfrm>
          <a:prstGeom prst="rect">
            <a:avLst/>
          </a:prstGeom>
          <a:noFill/>
          <a:ln>
            <a:noFill/>
          </a:ln>
        </p:spPr>
      </p:pic>
      <p:sp>
        <p:nvSpPr>
          <p:cNvPr id="1686" name="Google Shape;1686;p312"/>
          <p:cNvSpPr txBox="1">
            <a:spLocks noGrp="1"/>
          </p:cNvSpPr>
          <p:nvPr>
            <p:ph type="body" idx="1"/>
          </p:nvPr>
        </p:nvSpPr>
        <p:spPr>
          <a:xfrm>
            <a:off x="4164295" y="1656080"/>
            <a:ext cx="3865563" cy="183134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rgbClr val="22366A"/>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117" Type="http://schemas.openxmlformats.org/officeDocument/2006/relationships/slideLayout" Target="../slideLayouts/slideLayout117.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87" Type="http://schemas.openxmlformats.org/officeDocument/2006/relationships/slideLayout" Target="../slideLayouts/slideLayout87.xml"/><Relationship Id="rId102" Type="http://schemas.openxmlformats.org/officeDocument/2006/relationships/slideLayout" Target="../slideLayouts/slideLayout102.xml"/><Relationship Id="rId110" Type="http://schemas.openxmlformats.org/officeDocument/2006/relationships/slideLayout" Target="../slideLayouts/slideLayout110.xml"/><Relationship Id="rId115" Type="http://schemas.openxmlformats.org/officeDocument/2006/relationships/slideLayout" Target="../slideLayouts/slideLayout115.xml"/><Relationship Id="rId5" Type="http://schemas.openxmlformats.org/officeDocument/2006/relationships/slideLayout" Target="../slideLayouts/slideLayout5.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113" Type="http://schemas.openxmlformats.org/officeDocument/2006/relationships/slideLayout" Target="../slideLayouts/slideLayout113.xml"/><Relationship Id="rId118" Type="http://schemas.openxmlformats.org/officeDocument/2006/relationships/theme" Target="../theme/theme1.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116" Type="http://schemas.openxmlformats.org/officeDocument/2006/relationships/slideLayout" Target="../slideLayouts/slideLayout11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11" Type="http://schemas.openxmlformats.org/officeDocument/2006/relationships/slideLayout" Target="../slideLayouts/slideLayout11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6" Type="http://schemas.openxmlformats.org/officeDocument/2006/relationships/slideLayout" Target="../slideLayouts/slideLayout106.xml"/><Relationship Id="rId114" Type="http://schemas.openxmlformats.org/officeDocument/2006/relationships/slideLayout" Target="../slideLayouts/slideLayout114.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 id="2147483702" r:id="rId54"/>
    <p:sldLayoutId id="2147483703" r:id="rId55"/>
    <p:sldLayoutId id="2147483704" r:id="rId56"/>
    <p:sldLayoutId id="2147483705" r:id="rId57"/>
    <p:sldLayoutId id="2147483706" r:id="rId58"/>
    <p:sldLayoutId id="2147483707" r:id="rId59"/>
    <p:sldLayoutId id="2147483708" r:id="rId60"/>
    <p:sldLayoutId id="2147483709" r:id="rId61"/>
    <p:sldLayoutId id="2147483710" r:id="rId62"/>
    <p:sldLayoutId id="2147483711" r:id="rId63"/>
    <p:sldLayoutId id="2147483712" r:id="rId64"/>
    <p:sldLayoutId id="2147483713" r:id="rId65"/>
    <p:sldLayoutId id="2147483714" r:id="rId66"/>
    <p:sldLayoutId id="2147483715" r:id="rId67"/>
    <p:sldLayoutId id="2147483716" r:id="rId68"/>
    <p:sldLayoutId id="2147483717" r:id="rId69"/>
    <p:sldLayoutId id="2147483718" r:id="rId70"/>
    <p:sldLayoutId id="2147483719" r:id="rId71"/>
    <p:sldLayoutId id="2147483720" r:id="rId72"/>
    <p:sldLayoutId id="2147483721" r:id="rId73"/>
    <p:sldLayoutId id="2147483722" r:id="rId74"/>
    <p:sldLayoutId id="2147483723" r:id="rId75"/>
    <p:sldLayoutId id="2147483724" r:id="rId76"/>
    <p:sldLayoutId id="2147483725" r:id="rId77"/>
    <p:sldLayoutId id="2147483726" r:id="rId78"/>
    <p:sldLayoutId id="2147483727" r:id="rId79"/>
    <p:sldLayoutId id="2147483728" r:id="rId80"/>
    <p:sldLayoutId id="2147483729" r:id="rId81"/>
    <p:sldLayoutId id="2147483730" r:id="rId82"/>
    <p:sldLayoutId id="2147483731" r:id="rId83"/>
    <p:sldLayoutId id="2147483732" r:id="rId84"/>
    <p:sldLayoutId id="2147483733" r:id="rId85"/>
    <p:sldLayoutId id="2147483734" r:id="rId86"/>
    <p:sldLayoutId id="2147483735" r:id="rId87"/>
    <p:sldLayoutId id="2147483736" r:id="rId88"/>
    <p:sldLayoutId id="2147483737" r:id="rId89"/>
    <p:sldLayoutId id="2147483738" r:id="rId90"/>
    <p:sldLayoutId id="2147483739" r:id="rId91"/>
    <p:sldLayoutId id="2147483740" r:id="rId92"/>
    <p:sldLayoutId id="2147483741" r:id="rId93"/>
    <p:sldLayoutId id="2147483742" r:id="rId94"/>
    <p:sldLayoutId id="2147483743" r:id="rId95"/>
    <p:sldLayoutId id="2147483744" r:id="rId96"/>
    <p:sldLayoutId id="2147483745" r:id="rId97"/>
    <p:sldLayoutId id="2147483746" r:id="rId98"/>
    <p:sldLayoutId id="2147483747" r:id="rId99"/>
    <p:sldLayoutId id="2147483748" r:id="rId100"/>
    <p:sldLayoutId id="2147483749" r:id="rId101"/>
    <p:sldLayoutId id="2147483750" r:id="rId102"/>
    <p:sldLayoutId id="2147483751" r:id="rId103"/>
    <p:sldLayoutId id="2147483752" r:id="rId104"/>
    <p:sldLayoutId id="2147483753" r:id="rId105"/>
    <p:sldLayoutId id="2147483754" r:id="rId106"/>
    <p:sldLayoutId id="2147483755" r:id="rId107"/>
    <p:sldLayoutId id="2147483756" r:id="rId108"/>
    <p:sldLayoutId id="2147483757" r:id="rId109"/>
    <p:sldLayoutId id="2147483758" r:id="rId110"/>
    <p:sldLayoutId id="2147483759" r:id="rId111"/>
    <p:sldLayoutId id="2147483760" r:id="rId112"/>
    <p:sldLayoutId id="2147483761" r:id="rId113"/>
    <p:sldLayoutId id="2147483762" r:id="rId114"/>
    <p:sldLayoutId id="2147483763" r:id="rId115"/>
    <p:sldLayoutId id="2147483764" r:id="rId116"/>
    <p:sldLayoutId id="2147483765" r:id="rId1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xmlns="" id="{0246F26A-8428-5F1E-56CC-90A5CA5E4D25}"/>
              </a:ext>
            </a:extLst>
          </p:cNvPr>
          <p:cNvSpPr>
            <a:spLocks noGrp="1"/>
          </p:cNvSpPr>
          <p:nvPr>
            <p:ph type="body" idx="1"/>
          </p:nvPr>
        </p:nvSpPr>
        <p:spPr>
          <a:xfrm>
            <a:off x="100013" y="2640950"/>
            <a:ext cx="4614862" cy="1702450"/>
          </a:xfrm>
        </p:spPr>
        <p:txBody>
          <a:bodyPr/>
          <a:lstStyle/>
          <a:p>
            <a:r>
              <a:rPr lang="en-IN" dirty="0"/>
              <a:t>“WORK-OUT TRACKER” </a:t>
            </a:r>
          </a:p>
          <a:p>
            <a:endParaRPr lang="en-IN" dirty="0"/>
          </a:p>
          <a:p>
            <a:r>
              <a:rPr lang="en-IN" dirty="0"/>
              <a:t> </a:t>
            </a:r>
            <a:r>
              <a:rPr lang="en-IN" dirty="0" smtClean="0"/>
              <a:t>Task-4</a:t>
            </a:r>
            <a:endParaRPr lang="en-IN" dirty="0"/>
          </a:p>
        </p:txBody>
      </p:sp>
    </p:spTree>
    <p:extLst>
      <p:ext uri="{BB962C8B-B14F-4D97-AF65-F5344CB8AC3E}">
        <p14:creationId xmlns:p14="http://schemas.microsoft.com/office/powerpoint/2010/main" xmlns="" val="20891211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38"/>
        <p:cNvGrpSpPr/>
        <p:nvPr/>
      </p:nvGrpSpPr>
      <p:grpSpPr>
        <a:xfrm>
          <a:off x="0" y="0"/>
          <a:ext cx="0" cy="0"/>
          <a:chOff x="0" y="0"/>
          <a:chExt cx="0" cy="0"/>
        </a:xfrm>
      </p:grpSpPr>
      <p:sp>
        <p:nvSpPr>
          <p:cNvPr id="1839" name="Google Shape;1839;p210"/>
          <p:cNvSpPr txBox="1">
            <a:spLocks noGrp="1"/>
          </p:cNvSpPr>
          <p:nvPr>
            <p:ph type="title"/>
          </p:nvPr>
        </p:nvSpPr>
        <p:spPr>
          <a:xfrm>
            <a:off x="144700" y="730046"/>
            <a:ext cx="3394913" cy="324464"/>
          </a:xfrm>
          <a:prstGeom prst="rect">
            <a:avLst/>
          </a:prstGeom>
          <a:noFill/>
          <a:ln>
            <a:noFill/>
          </a:ln>
        </p:spPr>
        <p:txBody>
          <a:bodyPr spcFirstLastPara="1" wrap="square" lIns="90000" tIns="45700" rIns="91425" bIns="45700" anchor="ctr" anchorCtr="0">
            <a:noAutofit/>
          </a:bodyPr>
          <a:lstStyle/>
          <a:p>
            <a:pPr marL="0" lvl="0" indent="0" algn="l" rtl="0">
              <a:lnSpc>
                <a:spcPct val="100000"/>
              </a:lnSpc>
              <a:spcBef>
                <a:spcPts val="0"/>
              </a:spcBef>
              <a:spcAft>
                <a:spcPts val="0"/>
              </a:spcAft>
              <a:buClr>
                <a:schemeClr val="lt1"/>
              </a:buClr>
              <a:buSzPts val="1700"/>
              <a:buFont typeface="Public Sans"/>
              <a:buNone/>
            </a:pPr>
            <a:r>
              <a:rPr lang="en-US" sz="1829" dirty="0">
                <a:solidFill>
                  <a:schemeClr val="lt2"/>
                </a:solidFill>
                <a:latin typeface="EB Garamond"/>
                <a:ea typeface="EB Garamond"/>
                <a:cs typeface="EB Garamond"/>
                <a:sym typeface="EB Garamond"/>
              </a:rPr>
              <a:t>WORK-OUT TRACKER</a:t>
            </a:r>
            <a:endParaRPr sz="1829" dirty="0">
              <a:solidFill>
                <a:schemeClr val="lt2"/>
              </a:solidFill>
              <a:latin typeface="EB Garamond"/>
              <a:ea typeface="EB Garamond"/>
              <a:cs typeface="EB Garamond"/>
              <a:sym typeface="EB Garamond"/>
            </a:endParaRPr>
          </a:p>
        </p:txBody>
      </p:sp>
      <p:sp>
        <p:nvSpPr>
          <p:cNvPr id="1840" name="Google Shape;1840;p210"/>
          <p:cNvSpPr txBox="1">
            <a:spLocks noGrp="1"/>
          </p:cNvSpPr>
          <p:nvPr>
            <p:ph type="body" idx="1"/>
          </p:nvPr>
        </p:nvSpPr>
        <p:spPr>
          <a:xfrm>
            <a:off x="144700" y="980768"/>
            <a:ext cx="4256971" cy="1188691"/>
          </a:xfrm>
          <a:prstGeom prst="rect">
            <a:avLst/>
          </a:prstGeom>
          <a:noFill/>
          <a:ln>
            <a:noFill/>
          </a:ln>
        </p:spPr>
        <p:txBody>
          <a:bodyPr spcFirstLastPara="1" wrap="square" lIns="91425" tIns="45700" rIns="91425" bIns="45700" anchor="t" anchorCtr="0">
            <a:noAutofit/>
          </a:bodyPr>
          <a:lstStyle/>
          <a:p>
            <a:pPr marL="285750" lvl="0" indent="-285750">
              <a:buFont typeface="EB Garamond Medium"/>
              <a:buChar char="▪"/>
            </a:pPr>
            <a:r>
              <a:rPr lang="en-US" sz="1200" dirty="0">
                <a:latin typeface="Times New Roman" pitchFamily="18" charset="0"/>
                <a:ea typeface="EB Garamond Medium"/>
                <a:cs typeface="Times New Roman" pitchFamily="18" charset="0"/>
                <a:sym typeface="EB Garamond Medium"/>
              </a:rPr>
              <a:t>"An effective problem statement serves as a clear and well-defined introduction to the challenges faced by fitness enthusiasts, offering a strong foundation for understanding, analyzing, and addressing these issues. Problem statements are instrumental in guiding the development of innovative fitness trackers, ensuring that they meet the diverse needs of users in the world of health and wellness."</a:t>
            </a:r>
          </a:p>
          <a:p>
            <a:pPr marL="285750" lvl="0" indent="-285750">
              <a:buFont typeface="EB Garamond Medium"/>
              <a:buChar char="▪"/>
            </a:pPr>
            <a:r>
              <a:rPr lang="en-US" dirty="0">
                <a:latin typeface="Times New Roman" pitchFamily="18" charset="0"/>
                <a:ea typeface="EB Garamond Medium"/>
                <a:cs typeface="Times New Roman" pitchFamily="18" charset="0"/>
                <a:sym typeface="EB Garamond Medium"/>
              </a:rPr>
              <a:t/>
            </a:r>
            <a:br>
              <a:rPr lang="en-US" dirty="0">
                <a:latin typeface="Times New Roman" pitchFamily="18" charset="0"/>
                <a:ea typeface="EB Garamond Medium"/>
                <a:cs typeface="Times New Roman" pitchFamily="18" charset="0"/>
                <a:sym typeface="EB Garamond Medium"/>
              </a:rPr>
            </a:br>
            <a:endParaRPr dirty="0">
              <a:latin typeface="Times New Roman" pitchFamily="18" charset="0"/>
              <a:ea typeface="EB Garamond Medium"/>
              <a:cs typeface="Times New Roman" pitchFamily="18" charset="0"/>
              <a:sym typeface="EB Garamond Medium"/>
            </a:endParaRPr>
          </a:p>
        </p:txBody>
      </p:sp>
      <p:pic>
        <p:nvPicPr>
          <p:cNvPr id="1841" name="Google Shape;1841;p210"/>
          <p:cNvPicPr preferRelativeResize="0"/>
          <p:nvPr/>
        </p:nvPicPr>
        <p:blipFill rotWithShape="1">
          <a:blip r:embed="rId3">
            <a:alphaModFix/>
          </a:blip>
          <a:srcRect/>
          <a:stretch/>
        </p:blipFill>
        <p:spPr>
          <a:xfrm>
            <a:off x="869113" y="-2436002"/>
            <a:ext cx="9144000" cy="5143500"/>
          </a:xfrm>
          <a:prstGeom prst="rect">
            <a:avLst/>
          </a:prstGeom>
          <a:noFill/>
          <a:ln>
            <a:noFill/>
          </a:ln>
        </p:spPr>
      </p:pic>
      <p:graphicFrame>
        <p:nvGraphicFramePr>
          <p:cNvPr id="1842" name="Google Shape;1842;p210"/>
          <p:cNvGraphicFramePr/>
          <p:nvPr>
            <p:extLst>
              <p:ext uri="{D42A27DB-BD31-4B8C-83A1-F6EECF244321}">
                <p14:modId xmlns:p14="http://schemas.microsoft.com/office/powerpoint/2010/main" xmlns="" val="1454097799"/>
              </p:ext>
            </p:extLst>
          </p:nvPr>
        </p:nvGraphicFramePr>
        <p:xfrm>
          <a:off x="144700" y="2345525"/>
          <a:ext cx="4279816" cy="1981050"/>
        </p:xfrm>
        <a:graphic>
          <a:graphicData uri="http://schemas.openxmlformats.org/drawingml/2006/table">
            <a:tbl>
              <a:tblPr>
                <a:noFill/>
                <a:tableStyleId>{E1B0B87E-BAB3-4EDD-83A3-26742FE373EF}</a:tableStyleId>
              </a:tblPr>
              <a:tblGrid>
                <a:gridCol w="1594453">
                  <a:extLst>
                    <a:ext uri="{9D8B030D-6E8A-4147-A177-3AD203B41FA5}">
                      <a16:colId xmlns:a16="http://schemas.microsoft.com/office/drawing/2014/main" xmlns="" val="20000"/>
                    </a:ext>
                  </a:extLst>
                </a:gridCol>
                <a:gridCol w="1882588">
                  <a:extLst>
                    <a:ext uri="{9D8B030D-6E8A-4147-A177-3AD203B41FA5}">
                      <a16:colId xmlns:a16="http://schemas.microsoft.com/office/drawing/2014/main" xmlns="" val="20001"/>
                    </a:ext>
                  </a:extLst>
                </a:gridCol>
                <a:gridCol w="802775">
                  <a:extLst>
                    <a:ext uri="{9D8B030D-6E8A-4147-A177-3AD203B41FA5}">
                      <a16:colId xmlns:a16="http://schemas.microsoft.com/office/drawing/2014/main" xmlns="" val="20002"/>
                    </a:ext>
                  </a:extLst>
                </a:gridCol>
              </a:tblGrid>
              <a:tr h="394431">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dirty="0">
                          <a:solidFill>
                            <a:schemeClr val="lt2"/>
                          </a:solidFill>
                        </a:rPr>
                        <a:t>LMS Username</a:t>
                      </a:r>
                      <a:endParaRPr sz="1400" b="1" u="none" strike="noStrike" cap="none" dirty="0">
                        <a:solidFill>
                          <a:schemeClr val="lt2"/>
                        </a:solidFill>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dirty="0">
                          <a:solidFill>
                            <a:schemeClr val="lt2"/>
                          </a:solidFill>
                        </a:rPr>
                        <a:t>Name </a:t>
                      </a:r>
                      <a:endParaRPr sz="1400" b="1" u="none" strike="noStrike" cap="none">
                        <a:solidFill>
                          <a:schemeClr val="lt2"/>
                        </a:solidFill>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a:solidFill>
                            <a:schemeClr val="lt2"/>
                          </a:solidFill>
                        </a:rPr>
                        <a:t>Batch </a:t>
                      </a:r>
                      <a:endParaRPr sz="1400" b="1" u="none" strike="noStrike" cap="none">
                        <a:solidFill>
                          <a:schemeClr val="lt2"/>
                        </a:solidFill>
                      </a:endParaRPr>
                    </a:p>
                  </a:txBody>
                  <a:tcPr marL="91425" marR="91425" marT="91425" marB="91425"/>
                </a:tc>
                <a:extLst>
                  <a:ext uri="{0D108BD9-81ED-4DB2-BD59-A6C34878D82A}">
                    <a16:rowId xmlns:a16="http://schemas.microsoft.com/office/drawing/2014/main" xmlns="" val="10000"/>
                  </a:ext>
                </a:extLst>
              </a:tr>
              <a:tr h="394431">
                <a:tc>
                  <a:txBody>
                    <a:bodyPr/>
                    <a:lstStyle/>
                    <a:p>
                      <a:pPr marL="0" marR="0" lvl="0" indent="0" algn="l" rtl="0">
                        <a:lnSpc>
                          <a:spcPct val="100000"/>
                        </a:lnSpc>
                        <a:spcBef>
                          <a:spcPts val="0"/>
                        </a:spcBef>
                        <a:spcAft>
                          <a:spcPts val="0"/>
                        </a:spcAft>
                        <a:buClr>
                          <a:srgbClr val="000000"/>
                        </a:buClr>
                        <a:buSzPts val="1400"/>
                        <a:buFont typeface="Arial"/>
                        <a:buNone/>
                      </a:pPr>
                      <a:r>
                        <a:rPr lang="en-IN" sz="1400" u="none" strike="noStrike" cap="none" dirty="0">
                          <a:solidFill>
                            <a:schemeClr val="accent5"/>
                          </a:solidFill>
                        </a:rPr>
                        <a:t>Au721220104010</a:t>
                      </a:r>
                      <a:endParaRPr sz="1400" u="none" strike="noStrike" cap="none" dirty="0">
                        <a:solidFill>
                          <a:schemeClr val="accent5"/>
                        </a:solidFill>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IN" sz="1400" u="none" strike="noStrike" cap="none" dirty="0">
                          <a:solidFill>
                            <a:schemeClr val="accent5"/>
                          </a:solidFill>
                        </a:rPr>
                        <a:t>GURUSHARAN</a:t>
                      </a:r>
                      <a:r>
                        <a:rPr lang="en-IN" sz="1400" u="none" strike="noStrike" cap="none" baseline="0" dirty="0">
                          <a:solidFill>
                            <a:schemeClr val="accent5"/>
                          </a:solidFill>
                        </a:rPr>
                        <a:t> RK</a:t>
                      </a:r>
                      <a:endParaRPr sz="1400" u="none" strike="noStrike" cap="none" dirty="0">
                        <a:solidFill>
                          <a:schemeClr val="accent5"/>
                        </a:solidFill>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IN" sz="1400" u="none" strike="noStrike" cap="none" dirty="0">
                          <a:solidFill>
                            <a:schemeClr val="accent5"/>
                          </a:solidFill>
                        </a:rPr>
                        <a:t> CD_11</a:t>
                      </a:r>
                      <a:endParaRPr sz="1400" u="none" strike="noStrike" cap="none" dirty="0">
                        <a:solidFill>
                          <a:schemeClr val="accent5"/>
                        </a:solidFill>
                      </a:endParaRPr>
                    </a:p>
                  </a:txBody>
                  <a:tcPr marL="91425" marR="91425" marT="91425" marB="91425"/>
                </a:tc>
                <a:extLst>
                  <a:ext uri="{0D108BD9-81ED-4DB2-BD59-A6C34878D82A}">
                    <a16:rowId xmlns:a16="http://schemas.microsoft.com/office/drawing/2014/main" xmlns="" val="10001"/>
                  </a:ext>
                </a:extLst>
              </a:tr>
              <a:tr h="394431">
                <a:tc>
                  <a:txBody>
                    <a:bodyPr/>
                    <a:lstStyle/>
                    <a:p>
                      <a:pPr marL="0" marR="0" lvl="0" indent="0" algn="l" rtl="0">
                        <a:lnSpc>
                          <a:spcPct val="100000"/>
                        </a:lnSpc>
                        <a:spcBef>
                          <a:spcPts val="0"/>
                        </a:spcBef>
                        <a:spcAft>
                          <a:spcPts val="0"/>
                        </a:spcAft>
                        <a:buClr>
                          <a:srgbClr val="000000"/>
                        </a:buClr>
                        <a:buSzPts val="1400"/>
                        <a:buFont typeface="Arial"/>
                        <a:buNone/>
                      </a:pPr>
                      <a:r>
                        <a:rPr lang="en-IN" sz="1400" u="none" strike="noStrike" cap="none" dirty="0">
                          <a:solidFill>
                            <a:schemeClr val="accent5"/>
                          </a:solidFill>
                        </a:rPr>
                        <a:t>Au721220104012</a:t>
                      </a:r>
                      <a:endParaRPr sz="1400" u="none" strike="noStrike" cap="none" dirty="0">
                        <a:solidFill>
                          <a:schemeClr val="accent5"/>
                        </a:solidFill>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IN" sz="1400" u="none" strike="noStrike" cap="none" dirty="0">
                          <a:solidFill>
                            <a:schemeClr val="accent5"/>
                          </a:solidFill>
                        </a:rPr>
                        <a:t>JAYASURIYA V</a:t>
                      </a:r>
                      <a:endParaRPr sz="1400" u="none" strike="noStrike" cap="none" dirty="0">
                        <a:solidFill>
                          <a:schemeClr val="accent5"/>
                        </a:solidFill>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IN" sz="1400" u="none" strike="noStrike" cap="none" dirty="0">
                          <a:solidFill>
                            <a:schemeClr val="accent5"/>
                          </a:solidFill>
                        </a:rPr>
                        <a:t> CD_11</a:t>
                      </a:r>
                      <a:endParaRPr sz="1400" u="none" strike="noStrike" cap="none" dirty="0">
                        <a:solidFill>
                          <a:schemeClr val="accent5"/>
                        </a:solidFill>
                      </a:endParaRPr>
                    </a:p>
                  </a:txBody>
                  <a:tcPr marL="91425" marR="91425" marT="91425" marB="91425"/>
                </a:tc>
                <a:extLst>
                  <a:ext uri="{0D108BD9-81ED-4DB2-BD59-A6C34878D82A}">
                    <a16:rowId xmlns:a16="http://schemas.microsoft.com/office/drawing/2014/main" xmlns="" val="10002"/>
                  </a:ext>
                </a:extLst>
              </a:tr>
              <a:tr h="394431">
                <a:tc>
                  <a:txBody>
                    <a:bodyPr/>
                    <a:lstStyle/>
                    <a:p>
                      <a:pPr marL="0" marR="0" lvl="0" indent="0" algn="l" rtl="0">
                        <a:lnSpc>
                          <a:spcPct val="100000"/>
                        </a:lnSpc>
                        <a:spcBef>
                          <a:spcPts val="0"/>
                        </a:spcBef>
                        <a:spcAft>
                          <a:spcPts val="0"/>
                        </a:spcAft>
                        <a:buClr>
                          <a:srgbClr val="000000"/>
                        </a:buClr>
                        <a:buSzPts val="1400"/>
                        <a:buFont typeface="Arial"/>
                        <a:buNone/>
                      </a:pPr>
                      <a:r>
                        <a:rPr lang="en-IN" sz="1400" u="none" strike="noStrike" cap="none" dirty="0">
                          <a:solidFill>
                            <a:schemeClr val="accent5"/>
                          </a:solidFill>
                        </a:rPr>
                        <a:t>Au721220104028</a:t>
                      </a:r>
                      <a:endParaRPr sz="1400" u="none" strike="noStrike" cap="none" dirty="0">
                        <a:solidFill>
                          <a:schemeClr val="accent5"/>
                        </a:solidFill>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IN" sz="1400" u="none" strike="noStrike" cap="none" dirty="0">
                          <a:solidFill>
                            <a:schemeClr val="accent5"/>
                          </a:solidFill>
                        </a:rPr>
                        <a:t>NIKIL</a:t>
                      </a:r>
                      <a:r>
                        <a:rPr lang="en-IN" sz="1400" u="none" strike="noStrike" cap="none" baseline="0" dirty="0">
                          <a:solidFill>
                            <a:schemeClr val="accent5"/>
                          </a:solidFill>
                        </a:rPr>
                        <a:t> K</a:t>
                      </a:r>
                      <a:endParaRPr sz="1400" u="none" strike="noStrike" cap="none" dirty="0">
                        <a:solidFill>
                          <a:schemeClr val="accent5"/>
                        </a:solidFill>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IN" sz="1400" u="none" strike="noStrike" cap="none" dirty="0">
                          <a:solidFill>
                            <a:schemeClr val="accent5"/>
                          </a:solidFill>
                        </a:rPr>
                        <a:t> CD_11</a:t>
                      </a:r>
                      <a:endParaRPr sz="1400" u="none" strike="noStrike" cap="none" dirty="0">
                        <a:solidFill>
                          <a:schemeClr val="accent5"/>
                        </a:solidFill>
                      </a:endParaRPr>
                    </a:p>
                  </a:txBody>
                  <a:tcPr marL="91425" marR="91425" marT="91425" marB="91425"/>
                </a:tc>
                <a:extLst>
                  <a:ext uri="{0D108BD9-81ED-4DB2-BD59-A6C34878D82A}">
                    <a16:rowId xmlns:a16="http://schemas.microsoft.com/office/drawing/2014/main" xmlns="" val="10003"/>
                  </a:ext>
                </a:extLst>
              </a:tr>
              <a:tr h="394431">
                <a:tc>
                  <a:txBody>
                    <a:bodyPr/>
                    <a:lstStyle/>
                    <a:p>
                      <a:pPr marL="0" marR="0" lvl="0" indent="0" algn="l" rtl="0">
                        <a:lnSpc>
                          <a:spcPct val="100000"/>
                        </a:lnSpc>
                        <a:spcBef>
                          <a:spcPts val="0"/>
                        </a:spcBef>
                        <a:spcAft>
                          <a:spcPts val="0"/>
                        </a:spcAft>
                        <a:buClr>
                          <a:srgbClr val="000000"/>
                        </a:buClr>
                        <a:buSzPts val="1400"/>
                        <a:buFont typeface="Arial"/>
                        <a:buNone/>
                      </a:pPr>
                      <a:r>
                        <a:rPr lang="en-IN" sz="1400" u="none" strike="noStrike" cap="none" dirty="0">
                          <a:solidFill>
                            <a:schemeClr val="accent5"/>
                          </a:solidFill>
                        </a:rPr>
                        <a:t>Au721220104035</a:t>
                      </a:r>
                      <a:endParaRPr sz="1400" u="none" strike="noStrike" cap="none" dirty="0">
                        <a:solidFill>
                          <a:schemeClr val="accent5"/>
                        </a:solidFill>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IN" sz="1400" u="none" strike="noStrike" cap="none" dirty="0">
                          <a:solidFill>
                            <a:schemeClr val="accent5"/>
                          </a:solidFill>
                        </a:rPr>
                        <a:t>RAGUL</a:t>
                      </a:r>
                      <a:r>
                        <a:rPr lang="en-IN" sz="1400" u="none" strike="noStrike" cap="none" baseline="0" dirty="0">
                          <a:solidFill>
                            <a:schemeClr val="accent5"/>
                          </a:solidFill>
                        </a:rPr>
                        <a:t> M</a:t>
                      </a:r>
                      <a:endParaRPr sz="1400" u="none" strike="noStrike" cap="none" dirty="0">
                        <a:solidFill>
                          <a:schemeClr val="accent5"/>
                        </a:solidFill>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IN" sz="1400" u="none" strike="noStrike" cap="none" dirty="0">
                          <a:solidFill>
                            <a:schemeClr val="accent5"/>
                          </a:solidFill>
                        </a:rPr>
                        <a:t> CD_11</a:t>
                      </a:r>
                      <a:endParaRPr sz="1400" u="none" strike="noStrike" cap="none" dirty="0">
                        <a:solidFill>
                          <a:schemeClr val="accent5"/>
                        </a:solidFill>
                      </a:endParaRPr>
                    </a:p>
                  </a:txBody>
                  <a:tcPr marL="91425" marR="91425" marT="91425" marB="91425"/>
                </a:tc>
                <a:extLst>
                  <a:ext uri="{0D108BD9-81ED-4DB2-BD59-A6C34878D82A}">
                    <a16:rowId xmlns:a16="http://schemas.microsoft.com/office/drawing/2014/main" xmlns="" val="10004"/>
                  </a:ext>
                </a:extLst>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46"/>
        <p:cNvGrpSpPr/>
        <p:nvPr/>
      </p:nvGrpSpPr>
      <p:grpSpPr>
        <a:xfrm>
          <a:off x="0" y="0"/>
          <a:ext cx="0" cy="0"/>
          <a:chOff x="0" y="0"/>
          <a:chExt cx="0" cy="0"/>
        </a:xfrm>
      </p:grpSpPr>
      <p:sp>
        <p:nvSpPr>
          <p:cNvPr id="1847" name="Google Shape;1847;g2139dc51b5f_0_0"/>
          <p:cNvSpPr txBox="1">
            <a:spLocks noGrp="1"/>
          </p:cNvSpPr>
          <p:nvPr>
            <p:ph type="body" idx="1"/>
          </p:nvPr>
        </p:nvSpPr>
        <p:spPr>
          <a:xfrm>
            <a:off x="481875" y="590125"/>
            <a:ext cx="4896600" cy="1917300"/>
          </a:xfrm>
          <a:prstGeom prst="rect">
            <a:avLst/>
          </a:prstGeom>
          <a:noFill/>
          <a:ln>
            <a:noFill/>
          </a:ln>
        </p:spPr>
        <p:txBody>
          <a:bodyPr spcFirstLastPara="1" wrap="square" lIns="91425" tIns="45700" rIns="91425" bIns="45700" anchor="t" anchorCtr="0">
            <a:noAutofit/>
          </a:bodyPr>
          <a:lstStyle/>
          <a:p>
            <a:pPr marL="0" lvl="0" indent="0" algn="l" rtl="0">
              <a:lnSpc>
                <a:spcPct val="107916"/>
              </a:lnSpc>
              <a:spcBef>
                <a:spcPts val="0"/>
              </a:spcBef>
              <a:spcAft>
                <a:spcPts val="0"/>
              </a:spcAft>
              <a:buNone/>
            </a:pPr>
            <a:r>
              <a:rPr lang="en-US" sz="900" b="1">
                <a:solidFill>
                  <a:srgbClr val="0B5394"/>
                </a:solidFill>
                <a:latin typeface="EB Garamond Medium"/>
                <a:ea typeface="EB Garamond Medium"/>
                <a:cs typeface="EB Garamond Medium"/>
                <a:sym typeface="EB Garamond Medium"/>
              </a:rPr>
              <a:t>Create UI and implement various components using react</a:t>
            </a:r>
            <a:endParaRPr sz="900" b="1">
              <a:solidFill>
                <a:srgbClr val="0B5394"/>
              </a:solidFill>
              <a:latin typeface="EB Garamond Medium"/>
              <a:ea typeface="EB Garamond Medium"/>
              <a:cs typeface="EB Garamond Medium"/>
              <a:sym typeface="EB Garamond Medium"/>
            </a:endParaRPr>
          </a:p>
          <a:p>
            <a:pPr marL="0" lvl="0" indent="0" algn="l" rtl="0">
              <a:lnSpc>
                <a:spcPct val="107916"/>
              </a:lnSpc>
              <a:spcBef>
                <a:spcPts val="0"/>
              </a:spcBef>
              <a:spcAft>
                <a:spcPts val="0"/>
              </a:spcAft>
              <a:buNone/>
            </a:pPr>
            <a:endParaRPr sz="900">
              <a:solidFill>
                <a:schemeClr val="dk1"/>
              </a:solidFill>
              <a:latin typeface="EB Garamond Medium"/>
              <a:ea typeface="EB Garamond Medium"/>
              <a:cs typeface="EB Garamond Medium"/>
              <a:sym typeface="EB Garamond Medium"/>
            </a:endParaRPr>
          </a:p>
          <a:p>
            <a:pPr marL="457200" lvl="0" indent="-285750" algn="l" rtl="0">
              <a:lnSpc>
                <a:spcPct val="107916"/>
              </a:lnSpc>
              <a:spcBef>
                <a:spcPts val="0"/>
              </a:spcBef>
              <a:spcAft>
                <a:spcPts val="0"/>
              </a:spcAft>
              <a:buClr>
                <a:schemeClr val="dk1"/>
              </a:buClr>
              <a:buSzPts val="900"/>
              <a:buFont typeface="EB Garamond Medium"/>
              <a:buChar char="●"/>
            </a:pPr>
            <a:r>
              <a:rPr lang="en-US" sz="900">
                <a:solidFill>
                  <a:schemeClr val="dk1"/>
                </a:solidFill>
                <a:latin typeface="EB Garamond Medium"/>
                <a:ea typeface="EB Garamond Medium"/>
                <a:cs typeface="EB Garamond Medium"/>
                <a:sym typeface="EB Garamond Medium"/>
              </a:rPr>
              <a:t>Split design into components and Higher order Components</a:t>
            </a:r>
            <a:endParaRPr sz="900">
              <a:solidFill>
                <a:schemeClr val="dk1"/>
              </a:solidFill>
              <a:latin typeface="EB Garamond Medium"/>
              <a:ea typeface="EB Garamond Medium"/>
              <a:cs typeface="EB Garamond Medium"/>
              <a:sym typeface="EB Garamond Medium"/>
            </a:endParaRPr>
          </a:p>
          <a:p>
            <a:pPr marL="457200" lvl="0" indent="-285750" algn="l" rtl="0">
              <a:lnSpc>
                <a:spcPct val="107916"/>
              </a:lnSpc>
              <a:spcBef>
                <a:spcPts val="0"/>
              </a:spcBef>
              <a:spcAft>
                <a:spcPts val="0"/>
              </a:spcAft>
              <a:buClr>
                <a:schemeClr val="dk1"/>
              </a:buClr>
              <a:buSzPts val="900"/>
              <a:buFont typeface="EB Garamond Medium"/>
              <a:buChar char="●"/>
            </a:pPr>
            <a:r>
              <a:rPr lang="en-US" sz="900">
                <a:solidFill>
                  <a:schemeClr val="dk1"/>
                </a:solidFill>
                <a:latin typeface="EB Garamond Medium"/>
                <a:ea typeface="EB Garamond Medium"/>
                <a:cs typeface="EB Garamond Medium"/>
                <a:sym typeface="EB Garamond Medium"/>
              </a:rPr>
              <a:t>Define structure of the components</a:t>
            </a:r>
            <a:endParaRPr sz="900">
              <a:solidFill>
                <a:schemeClr val="dk1"/>
              </a:solidFill>
              <a:latin typeface="EB Garamond Medium"/>
              <a:ea typeface="EB Garamond Medium"/>
              <a:cs typeface="EB Garamond Medium"/>
              <a:sym typeface="EB Garamond Medium"/>
            </a:endParaRPr>
          </a:p>
          <a:p>
            <a:pPr marL="457200" lvl="0" indent="-285750" algn="l" rtl="0">
              <a:lnSpc>
                <a:spcPct val="107916"/>
              </a:lnSpc>
              <a:spcBef>
                <a:spcPts val="0"/>
              </a:spcBef>
              <a:spcAft>
                <a:spcPts val="0"/>
              </a:spcAft>
              <a:buClr>
                <a:schemeClr val="dk1"/>
              </a:buClr>
              <a:buSzPts val="900"/>
              <a:buFont typeface="EB Garamond Medium"/>
              <a:buChar char="●"/>
            </a:pPr>
            <a:r>
              <a:rPr lang="en-US" sz="900">
                <a:solidFill>
                  <a:schemeClr val="dk1"/>
                </a:solidFill>
                <a:latin typeface="EB Garamond Medium"/>
                <a:ea typeface="EB Garamond Medium"/>
                <a:cs typeface="EB Garamond Medium"/>
                <a:sym typeface="EB Garamond Medium"/>
              </a:rPr>
              <a:t>Set the basic ui components with dummy data</a:t>
            </a:r>
            <a:endParaRPr sz="900">
              <a:solidFill>
                <a:schemeClr val="dk1"/>
              </a:solidFill>
              <a:latin typeface="EB Garamond Medium"/>
              <a:ea typeface="EB Garamond Medium"/>
              <a:cs typeface="EB Garamond Medium"/>
              <a:sym typeface="EB Garamond Medium"/>
            </a:endParaRPr>
          </a:p>
          <a:p>
            <a:pPr marL="0" lvl="0" indent="0" algn="l" rtl="0">
              <a:lnSpc>
                <a:spcPct val="107916"/>
              </a:lnSpc>
              <a:spcBef>
                <a:spcPts val="0"/>
              </a:spcBef>
              <a:spcAft>
                <a:spcPts val="0"/>
              </a:spcAft>
              <a:buNone/>
            </a:pPr>
            <a:endParaRPr sz="900">
              <a:solidFill>
                <a:schemeClr val="dk1"/>
              </a:solidFill>
              <a:latin typeface="EB Garamond Medium"/>
              <a:ea typeface="EB Garamond Medium"/>
              <a:cs typeface="EB Garamond Medium"/>
              <a:sym typeface="EB Garamond Medium"/>
            </a:endParaRPr>
          </a:p>
          <a:p>
            <a:pPr marL="0" lvl="0" indent="0" algn="l" rtl="0">
              <a:lnSpc>
                <a:spcPct val="107916"/>
              </a:lnSpc>
              <a:spcBef>
                <a:spcPts val="0"/>
              </a:spcBef>
              <a:spcAft>
                <a:spcPts val="0"/>
              </a:spcAft>
              <a:buNone/>
            </a:pPr>
            <a:r>
              <a:rPr lang="en-US" sz="900" b="1">
                <a:solidFill>
                  <a:srgbClr val="0B5394"/>
                </a:solidFill>
                <a:latin typeface="EB Garamond Medium"/>
                <a:ea typeface="EB Garamond Medium"/>
                <a:cs typeface="EB Garamond Medium"/>
                <a:sym typeface="EB Garamond Medium"/>
              </a:rPr>
              <a:t>Integrate the APIs to frontend to ensure the dynamic feature of website</a:t>
            </a:r>
            <a:endParaRPr sz="900" b="1">
              <a:solidFill>
                <a:srgbClr val="0B5394"/>
              </a:solidFill>
              <a:latin typeface="EB Garamond Medium"/>
              <a:ea typeface="EB Garamond Medium"/>
              <a:cs typeface="EB Garamond Medium"/>
              <a:sym typeface="EB Garamond Medium"/>
            </a:endParaRPr>
          </a:p>
          <a:p>
            <a:pPr marL="0" lvl="0" indent="0" algn="l" rtl="0">
              <a:lnSpc>
                <a:spcPct val="107916"/>
              </a:lnSpc>
              <a:spcBef>
                <a:spcPts val="0"/>
              </a:spcBef>
              <a:spcAft>
                <a:spcPts val="0"/>
              </a:spcAft>
              <a:buNone/>
            </a:pPr>
            <a:endParaRPr sz="900">
              <a:solidFill>
                <a:schemeClr val="dk1"/>
              </a:solidFill>
              <a:latin typeface="EB Garamond Medium"/>
              <a:ea typeface="EB Garamond Medium"/>
              <a:cs typeface="EB Garamond Medium"/>
              <a:sym typeface="EB Garamond Medium"/>
            </a:endParaRPr>
          </a:p>
          <a:p>
            <a:pPr marL="457200" lvl="0" indent="-285750" algn="l" rtl="0">
              <a:lnSpc>
                <a:spcPct val="107916"/>
              </a:lnSpc>
              <a:spcBef>
                <a:spcPts val="0"/>
              </a:spcBef>
              <a:spcAft>
                <a:spcPts val="0"/>
              </a:spcAft>
              <a:buClr>
                <a:schemeClr val="dk1"/>
              </a:buClr>
              <a:buSzPts val="900"/>
              <a:buFont typeface="EB Garamond Medium"/>
              <a:buChar char="●"/>
            </a:pPr>
            <a:r>
              <a:rPr lang="en-US" sz="900">
                <a:solidFill>
                  <a:schemeClr val="dk1"/>
                </a:solidFill>
                <a:latin typeface="EB Garamond Medium"/>
                <a:ea typeface="EB Garamond Medium"/>
                <a:cs typeface="EB Garamond Medium"/>
                <a:sym typeface="EB Garamond Medium"/>
              </a:rPr>
              <a:t>Point base api to the severs base url </a:t>
            </a:r>
            <a:endParaRPr sz="900">
              <a:solidFill>
                <a:schemeClr val="dk1"/>
              </a:solidFill>
              <a:latin typeface="EB Garamond Medium"/>
              <a:ea typeface="EB Garamond Medium"/>
              <a:cs typeface="EB Garamond Medium"/>
              <a:sym typeface="EB Garamond Medium"/>
            </a:endParaRPr>
          </a:p>
          <a:p>
            <a:pPr marL="457200" lvl="0" indent="-285750" algn="l" rtl="0">
              <a:lnSpc>
                <a:spcPct val="107916"/>
              </a:lnSpc>
              <a:spcBef>
                <a:spcPts val="0"/>
              </a:spcBef>
              <a:spcAft>
                <a:spcPts val="0"/>
              </a:spcAft>
              <a:buClr>
                <a:schemeClr val="dk1"/>
              </a:buClr>
              <a:buSzPts val="900"/>
              <a:buFont typeface="EB Garamond Medium"/>
              <a:buChar char="●"/>
            </a:pPr>
            <a:r>
              <a:rPr lang="en-US" sz="900">
                <a:solidFill>
                  <a:schemeClr val="dk1"/>
                </a:solidFill>
                <a:latin typeface="EB Garamond Medium"/>
                <a:ea typeface="EB Garamond Medium"/>
                <a:cs typeface="EB Garamond Medium"/>
                <a:sym typeface="EB Garamond Medium"/>
              </a:rPr>
              <a:t>Design api calls for each element </a:t>
            </a:r>
            <a:endParaRPr sz="900">
              <a:solidFill>
                <a:schemeClr val="dk1"/>
              </a:solidFill>
              <a:latin typeface="EB Garamond Medium"/>
              <a:ea typeface="EB Garamond Medium"/>
              <a:cs typeface="EB Garamond Medium"/>
              <a:sym typeface="EB Garamond Medium"/>
            </a:endParaRPr>
          </a:p>
          <a:p>
            <a:pPr marL="457200" lvl="0" indent="-285750" algn="l" rtl="0">
              <a:lnSpc>
                <a:spcPct val="107916"/>
              </a:lnSpc>
              <a:spcBef>
                <a:spcPts val="0"/>
              </a:spcBef>
              <a:spcAft>
                <a:spcPts val="0"/>
              </a:spcAft>
              <a:buClr>
                <a:schemeClr val="dk1"/>
              </a:buClr>
              <a:buSzPts val="900"/>
              <a:buFont typeface="EB Garamond Medium"/>
              <a:buChar char="●"/>
            </a:pPr>
            <a:r>
              <a:rPr lang="en-US" sz="900">
                <a:solidFill>
                  <a:schemeClr val="dk1"/>
                </a:solidFill>
                <a:latin typeface="EB Garamond Medium"/>
                <a:ea typeface="EB Garamond Medium"/>
                <a:cs typeface="EB Garamond Medium"/>
                <a:sym typeface="EB Garamond Medium"/>
              </a:rPr>
              <a:t>Handle errors in the output</a:t>
            </a:r>
            <a:endParaRPr sz="900">
              <a:solidFill>
                <a:schemeClr val="dk1"/>
              </a:solidFill>
              <a:latin typeface="EB Garamond Medium"/>
              <a:ea typeface="EB Garamond Medium"/>
              <a:cs typeface="EB Garamond Medium"/>
              <a:sym typeface="EB Garamond Medium"/>
            </a:endParaRPr>
          </a:p>
          <a:p>
            <a:pPr marL="457200" lvl="0" indent="-285750" algn="l" rtl="0">
              <a:lnSpc>
                <a:spcPct val="107916"/>
              </a:lnSpc>
              <a:spcBef>
                <a:spcPts val="0"/>
              </a:spcBef>
              <a:spcAft>
                <a:spcPts val="0"/>
              </a:spcAft>
              <a:buClr>
                <a:schemeClr val="dk1"/>
              </a:buClr>
              <a:buSzPts val="900"/>
              <a:buFont typeface="EB Garamond Medium"/>
              <a:buChar char="●"/>
            </a:pPr>
            <a:r>
              <a:rPr lang="en-US" sz="900">
                <a:solidFill>
                  <a:schemeClr val="dk1"/>
                </a:solidFill>
                <a:latin typeface="EB Garamond Medium"/>
                <a:ea typeface="EB Garamond Medium"/>
                <a:cs typeface="EB Garamond Medium"/>
                <a:sym typeface="EB Garamond Medium"/>
              </a:rPr>
              <a:t>Render output of apis to different low level components</a:t>
            </a:r>
            <a:endParaRPr sz="900">
              <a:solidFill>
                <a:schemeClr val="dk1"/>
              </a:solidFill>
              <a:latin typeface="EB Garamond Medium"/>
              <a:ea typeface="EB Garamond Medium"/>
              <a:cs typeface="EB Garamond Medium"/>
              <a:sym typeface="EB Garamond Medium"/>
            </a:endParaRPr>
          </a:p>
          <a:p>
            <a:pPr marL="457200" lvl="0" indent="-285750" algn="l" rtl="0">
              <a:lnSpc>
                <a:spcPct val="107916"/>
              </a:lnSpc>
              <a:spcBef>
                <a:spcPts val="0"/>
              </a:spcBef>
              <a:spcAft>
                <a:spcPts val="0"/>
              </a:spcAft>
              <a:buClr>
                <a:schemeClr val="dk1"/>
              </a:buClr>
              <a:buSzPts val="900"/>
              <a:buFont typeface="EB Garamond Medium"/>
              <a:buChar char="●"/>
            </a:pPr>
            <a:r>
              <a:rPr lang="en-US" sz="900">
                <a:solidFill>
                  <a:schemeClr val="dk1"/>
                </a:solidFill>
                <a:latin typeface="EB Garamond Medium"/>
                <a:ea typeface="EB Garamond Medium"/>
                <a:cs typeface="EB Garamond Medium"/>
                <a:sym typeface="EB Garamond Medium"/>
              </a:rPr>
              <a:t>Secure content of post apisx</a:t>
            </a:r>
            <a:endParaRPr sz="1300" b="1">
              <a:solidFill>
                <a:srgbClr val="0B5394"/>
              </a:solidFill>
              <a:latin typeface="EB Garamond Medium"/>
              <a:ea typeface="EB Garamond Medium"/>
              <a:cs typeface="EB Garamond Medium"/>
              <a:sym typeface="EB Garamond Medium"/>
            </a:endParaRPr>
          </a:p>
        </p:txBody>
      </p:sp>
      <p:sp>
        <p:nvSpPr>
          <p:cNvPr id="1848" name="Google Shape;1848;g2139dc51b5f_0_0"/>
          <p:cNvSpPr txBox="1">
            <a:spLocks noGrp="1"/>
          </p:cNvSpPr>
          <p:nvPr>
            <p:ph type="body" idx="2"/>
          </p:nvPr>
        </p:nvSpPr>
        <p:spPr>
          <a:xfrm>
            <a:off x="489475" y="3939576"/>
            <a:ext cx="7048500" cy="845700"/>
          </a:xfrm>
          <a:prstGeom prst="rect">
            <a:avLst/>
          </a:prstGeom>
          <a:noFill/>
          <a:ln>
            <a:noFill/>
          </a:ln>
        </p:spPr>
        <p:txBody>
          <a:bodyPr spcFirstLastPara="1" wrap="square" lIns="91425" tIns="45700" rIns="91425" bIns="45700" anchor="t" anchorCtr="0">
            <a:noAutofit/>
          </a:bodyPr>
          <a:lstStyle/>
          <a:p>
            <a:pPr marL="457200" lvl="0" indent="-304800" algn="l" rtl="0">
              <a:lnSpc>
                <a:spcPct val="107916"/>
              </a:lnSpc>
              <a:spcBef>
                <a:spcPts val="0"/>
              </a:spcBef>
              <a:spcAft>
                <a:spcPts val="0"/>
              </a:spcAft>
              <a:buClr>
                <a:schemeClr val="dk1"/>
              </a:buClr>
              <a:buSzPts val="1200"/>
              <a:buFont typeface="EB Garamond Medium"/>
              <a:buChar char="▪"/>
            </a:pPr>
            <a:r>
              <a:rPr lang="en-US" sz="1200">
                <a:solidFill>
                  <a:schemeClr val="dk1"/>
                </a:solidFill>
                <a:latin typeface="EB Garamond Medium"/>
                <a:ea typeface="EB Garamond Medium"/>
                <a:cs typeface="EB Garamond Medium"/>
                <a:sym typeface="EB Garamond Medium"/>
              </a:rPr>
              <a:t>Developing complicated UI using react components</a:t>
            </a:r>
            <a:endParaRPr sz="1200">
              <a:solidFill>
                <a:schemeClr val="dk1"/>
              </a:solidFill>
              <a:latin typeface="EB Garamond Medium"/>
              <a:ea typeface="EB Garamond Medium"/>
              <a:cs typeface="EB Garamond Medium"/>
              <a:sym typeface="EB Garamond Medium"/>
            </a:endParaRPr>
          </a:p>
          <a:p>
            <a:pPr marL="457200" lvl="0" indent="-304800" algn="l" rtl="0">
              <a:lnSpc>
                <a:spcPct val="107916"/>
              </a:lnSpc>
              <a:spcBef>
                <a:spcPts val="0"/>
              </a:spcBef>
              <a:spcAft>
                <a:spcPts val="0"/>
              </a:spcAft>
              <a:buClr>
                <a:schemeClr val="dk1"/>
              </a:buClr>
              <a:buSzPts val="1200"/>
              <a:buFont typeface="EB Garamond Medium"/>
              <a:buChar char="▪"/>
            </a:pPr>
            <a:r>
              <a:rPr lang="en-US" sz="1200">
                <a:solidFill>
                  <a:schemeClr val="dk1"/>
                </a:solidFill>
                <a:latin typeface="EB Garamond Medium"/>
                <a:ea typeface="EB Garamond Medium"/>
                <a:cs typeface="EB Garamond Medium"/>
                <a:sym typeface="EB Garamond Medium"/>
              </a:rPr>
              <a:t>Using props drilling and context to pass variables</a:t>
            </a:r>
            <a:endParaRPr sz="1200">
              <a:solidFill>
                <a:schemeClr val="dk1"/>
              </a:solidFill>
              <a:latin typeface="EB Garamond Medium"/>
              <a:ea typeface="EB Garamond Medium"/>
              <a:cs typeface="EB Garamond Medium"/>
              <a:sym typeface="EB Garamond Medium"/>
            </a:endParaRPr>
          </a:p>
          <a:p>
            <a:pPr marL="457200" lvl="0" indent="-304800" algn="l" rtl="0">
              <a:lnSpc>
                <a:spcPct val="107916"/>
              </a:lnSpc>
              <a:spcBef>
                <a:spcPts val="0"/>
              </a:spcBef>
              <a:spcAft>
                <a:spcPts val="0"/>
              </a:spcAft>
              <a:buClr>
                <a:schemeClr val="dk1"/>
              </a:buClr>
              <a:buSzPts val="1200"/>
              <a:buFont typeface="EB Garamond Medium"/>
              <a:buChar char="▪"/>
            </a:pPr>
            <a:r>
              <a:rPr lang="en-US" sz="1200">
                <a:solidFill>
                  <a:schemeClr val="dk1"/>
                </a:solidFill>
                <a:latin typeface="EB Garamond Medium"/>
                <a:ea typeface="EB Garamond Medium"/>
                <a:cs typeface="EB Garamond Medium"/>
                <a:sym typeface="EB Garamond Medium"/>
              </a:rPr>
              <a:t>Getting familiar with different type of api calls</a:t>
            </a:r>
            <a:endParaRPr sz="1200">
              <a:solidFill>
                <a:schemeClr val="dk1"/>
              </a:solidFill>
              <a:latin typeface="EB Garamond Medium"/>
              <a:ea typeface="EB Garamond Medium"/>
              <a:cs typeface="EB Garamond Medium"/>
              <a:sym typeface="EB Garamond Medium"/>
            </a:endParaRPr>
          </a:p>
          <a:p>
            <a:pPr marL="457200" lvl="0" indent="-304800" algn="l" rtl="0">
              <a:lnSpc>
                <a:spcPct val="107916"/>
              </a:lnSpc>
              <a:spcBef>
                <a:spcPts val="0"/>
              </a:spcBef>
              <a:spcAft>
                <a:spcPts val="0"/>
              </a:spcAft>
              <a:buClr>
                <a:schemeClr val="dk1"/>
              </a:buClr>
              <a:buSzPts val="1200"/>
              <a:buFont typeface="EB Garamond Medium"/>
              <a:buChar char="▪"/>
            </a:pPr>
            <a:r>
              <a:rPr lang="en-US" sz="1200">
                <a:solidFill>
                  <a:schemeClr val="dk1"/>
                </a:solidFill>
                <a:latin typeface="EB Garamond Medium"/>
                <a:ea typeface="EB Garamond Medium"/>
                <a:cs typeface="EB Garamond Medium"/>
                <a:sym typeface="EB Garamond Medium"/>
              </a:rPr>
              <a:t>Handling different input data</a:t>
            </a:r>
            <a:endParaRPr>
              <a:solidFill>
                <a:schemeClr val="dk1"/>
              </a:solidFill>
              <a:latin typeface="EB Garamond Medium"/>
              <a:ea typeface="EB Garamond Medium"/>
              <a:cs typeface="EB Garamond Medium"/>
              <a:sym typeface="EB Garamond Medium"/>
            </a:endParaRPr>
          </a:p>
        </p:txBody>
      </p:sp>
      <p:sp>
        <p:nvSpPr>
          <p:cNvPr id="1849" name="Google Shape;1849;g2139dc51b5f_0_0"/>
          <p:cNvSpPr txBox="1"/>
          <p:nvPr/>
        </p:nvSpPr>
        <p:spPr>
          <a:xfrm>
            <a:off x="445775" y="2940880"/>
            <a:ext cx="4593600" cy="318600"/>
          </a:xfrm>
          <a:prstGeom prst="rect">
            <a:avLst/>
          </a:prstGeom>
          <a:noFill/>
          <a:ln>
            <a:noFill/>
          </a:ln>
        </p:spPr>
        <p:txBody>
          <a:bodyPr spcFirstLastPara="1" wrap="square" lIns="91425" tIns="45700" rIns="91425" bIns="45700" anchor="t" anchorCtr="0">
            <a:noAutofit/>
          </a:bodyPr>
          <a:lstStyle/>
          <a:p>
            <a:pPr marL="457200" marR="0" lvl="0" indent="-317500" algn="l" rtl="0">
              <a:lnSpc>
                <a:spcPct val="100000"/>
              </a:lnSpc>
              <a:spcBef>
                <a:spcPts val="0"/>
              </a:spcBef>
              <a:spcAft>
                <a:spcPts val="0"/>
              </a:spcAft>
              <a:buClr>
                <a:schemeClr val="dk1"/>
              </a:buClr>
              <a:buSzPts val="1400"/>
              <a:buFont typeface="EB Garamond Medium"/>
              <a:buChar char="●"/>
            </a:pPr>
            <a:r>
              <a:rPr lang="en-US" sz="1400" b="0" i="0" u="none" strike="noStrike" cap="none">
                <a:solidFill>
                  <a:schemeClr val="dk1"/>
                </a:solidFill>
                <a:latin typeface="EB Garamond Medium"/>
                <a:ea typeface="EB Garamond Medium"/>
                <a:cs typeface="EB Garamond Medium"/>
                <a:sym typeface="EB Garamond Medium"/>
              </a:rPr>
              <a:t>100% Completion of the above tasks</a:t>
            </a:r>
            <a:endParaRPr sz="1400" b="0" i="0" u="none" strike="noStrike" cap="none">
              <a:solidFill>
                <a:srgbClr val="000000"/>
              </a:solidFill>
              <a:latin typeface="EB Garamond Medium"/>
              <a:ea typeface="EB Garamond Medium"/>
              <a:cs typeface="EB Garamond Medium"/>
              <a:sym typeface="EB Garamond Medium"/>
            </a:endParaRPr>
          </a:p>
        </p:txBody>
      </p:sp>
      <p:sp>
        <p:nvSpPr>
          <p:cNvPr id="1850" name="Google Shape;1850;g2139dc51b5f_0_0"/>
          <p:cNvSpPr txBox="1"/>
          <p:nvPr/>
        </p:nvSpPr>
        <p:spPr>
          <a:xfrm>
            <a:off x="546805" y="3546543"/>
            <a:ext cx="26298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lt2"/>
                </a:solidFill>
                <a:latin typeface="Public Sans"/>
                <a:ea typeface="Public Sans"/>
                <a:cs typeface="Public Sans"/>
                <a:sym typeface="Public Sans"/>
              </a:rPr>
              <a:t>Learning Outcome</a:t>
            </a:r>
            <a:endParaRPr sz="1400" b="0" i="0" u="none" strike="noStrike" cap="none">
              <a:solidFill>
                <a:srgbClr val="000000"/>
              </a:solidFill>
              <a:latin typeface="Arial"/>
              <a:ea typeface="Arial"/>
              <a:cs typeface="Arial"/>
              <a:sym typeface="Arial"/>
            </a:endParaRPr>
          </a:p>
        </p:txBody>
      </p:sp>
      <p:sp>
        <p:nvSpPr>
          <p:cNvPr id="1851" name="Google Shape;1851;g2139dc51b5f_0_0"/>
          <p:cNvSpPr txBox="1"/>
          <p:nvPr/>
        </p:nvSpPr>
        <p:spPr>
          <a:xfrm>
            <a:off x="445779" y="237121"/>
            <a:ext cx="26298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dk2"/>
                </a:solidFill>
                <a:latin typeface="EB Garamond"/>
                <a:ea typeface="EB Garamond"/>
                <a:cs typeface="EB Garamond"/>
                <a:sym typeface="EB Garamond"/>
              </a:rPr>
              <a:t>Task - </a:t>
            </a:r>
            <a:r>
              <a:rPr lang="en-US" sz="1800" b="1">
                <a:solidFill>
                  <a:schemeClr val="dk2"/>
                </a:solidFill>
                <a:latin typeface="EB Garamond"/>
                <a:ea typeface="EB Garamond"/>
                <a:cs typeface="EB Garamond"/>
                <a:sym typeface="EB Garamond"/>
              </a:rPr>
              <a:t>2</a:t>
            </a:r>
            <a:endParaRPr sz="1800" b="1" i="0" u="none" strike="noStrike" cap="none">
              <a:solidFill>
                <a:srgbClr val="000000"/>
              </a:solidFill>
              <a:latin typeface="EB Garamond"/>
              <a:ea typeface="EB Garamond"/>
              <a:cs typeface="EB Garamond"/>
              <a:sym typeface="EB Garamond"/>
            </a:endParaRPr>
          </a:p>
        </p:txBody>
      </p:sp>
      <p:sp>
        <p:nvSpPr>
          <p:cNvPr id="1852" name="Google Shape;1852;g2139dc51b5f_0_0"/>
          <p:cNvSpPr txBox="1"/>
          <p:nvPr/>
        </p:nvSpPr>
        <p:spPr>
          <a:xfrm>
            <a:off x="445763" y="2652720"/>
            <a:ext cx="45936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a:solidFill>
                  <a:srgbClr val="0B5394"/>
                </a:solidFill>
                <a:latin typeface="EB Garamond"/>
                <a:ea typeface="EB Garamond"/>
                <a:cs typeface="EB Garamond"/>
                <a:sym typeface="EB Garamond"/>
              </a:rPr>
              <a:t>Evaluation Metric:</a:t>
            </a:r>
            <a:endParaRPr sz="1600" b="1" i="0" u="none" strike="noStrike" cap="none">
              <a:solidFill>
                <a:srgbClr val="0B5394"/>
              </a:solidFill>
              <a:latin typeface="EB Garamond"/>
              <a:ea typeface="EB Garamond"/>
              <a:cs typeface="EB Garamond"/>
              <a:sym typeface="EB Garamond"/>
            </a:endParaRPr>
          </a:p>
        </p:txBody>
      </p:sp>
      <p:pic>
        <p:nvPicPr>
          <p:cNvPr id="1853" name="Google Shape;1853;g2139dc51b5f_0_0"/>
          <p:cNvPicPr preferRelativeResize="0"/>
          <p:nvPr/>
        </p:nvPicPr>
        <p:blipFill rotWithShape="1">
          <a:blip r:embed="rId3">
            <a:alphaModFix/>
          </a:blip>
          <a:srcRect l="-61190" t="-2110" r="61190" b="2110"/>
          <a:stretch/>
        </p:blipFill>
        <p:spPr>
          <a:xfrm>
            <a:off x="0" y="0"/>
            <a:ext cx="9144000" cy="51435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57"/>
        <p:cNvGrpSpPr/>
        <p:nvPr/>
      </p:nvGrpSpPr>
      <p:grpSpPr>
        <a:xfrm>
          <a:off x="0" y="0"/>
          <a:ext cx="0" cy="0"/>
          <a:chOff x="0" y="0"/>
          <a:chExt cx="0" cy="0"/>
        </a:xfrm>
      </p:grpSpPr>
      <p:sp>
        <p:nvSpPr>
          <p:cNvPr id="1858" name="Google Shape;1858;g2139e008f02_0_0"/>
          <p:cNvSpPr txBox="1"/>
          <p:nvPr/>
        </p:nvSpPr>
        <p:spPr>
          <a:xfrm>
            <a:off x="445779" y="237121"/>
            <a:ext cx="26298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dk2"/>
                </a:solidFill>
                <a:latin typeface="EB Garamond"/>
                <a:ea typeface="EB Garamond"/>
                <a:cs typeface="EB Garamond"/>
                <a:sym typeface="EB Garamond"/>
              </a:rPr>
              <a:t>Step-Wise Description</a:t>
            </a:r>
            <a:endParaRPr sz="1800" b="1" i="0" u="none" strike="noStrike" cap="none">
              <a:solidFill>
                <a:srgbClr val="000000"/>
              </a:solidFill>
              <a:latin typeface="EB Garamond"/>
              <a:ea typeface="EB Garamond"/>
              <a:cs typeface="EB Garamond"/>
              <a:sym typeface="EB Garamond"/>
            </a:endParaRPr>
          </a:p>
        </p:txBody>
      </p:sp>
      <p:pic>
        <p:nvPicPr>
          <p:cNvPr id="1859" name="Google Shape;1859;g2139e008f02_0_0"/>
          <p:cNvPicPr preferRelativeResize="0"/>
          <p:nvPr/>
        </p:nvPicPr>
        <p:blipFill rotWithShape="1">
          <a:blip r:embed="rId3">
            <a:alphaModFix/>
          </a:blip>
          <a:srcRect l="-65210" t="3320" r="65210" b="-3320"/>
          <a:stretch/>
        </p:blipFill>
        <p:spPr>
          <a:xfrm>
            <a:off x="128587" y="-2328074"/>
            <a:ext cx="9144000" cy="5143500"/>
          </a:xfrm>
          <a:prstGeom prst="rect">
            <a:avLst/>
          </a:prstGeom>
          <a:noFill/>
          <a:ln>
            <a:noFill/>
          </a:ln>
        </p:spPr>
      </p:pic>
      <p:sp>
        <p:nvSpPr>
          <p:cNvPr id="1860" name="Google Shape;1860;g2139e008f02_0_0"/>
          <p:cNvSpPr txBox="1"/>
          <p:nvPr/>
        </p:nvSpPr>
        <p:spPr>
          <a:xfrm>
            <a:off x="445779" y="3168504"/>
            <a:ext cx="26298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dirty="0">
                <a:solidFill>
                  <a:schemeClr val="lt2"/>
                </a:solidFill>
                <a:latin typeface="EB Garamond"/>
                <a:ea typeface="EB Garamond"/>
                <a:cs typeface="EB Garamond"/>
                <a:sym typeface="EB Garamond"/>
              </a:rPr>
              <a:t>Summary of your task</a:t>
            </a:r>
            <a:endParaRPr sz="1800" b="1" i="0" u="none" strike="noStrike" cap="none" dirty="0">
              <a:solidFill>
                <a:schemeClr val="lt2"/>
              </a:solidFill>
              <a:latin typeface="EB Garamond"/>
              <a:ea typeface="EB Garamond"/>
              <a:cs typeface="EB Garamond"/>
              <a:sym typeface="EB Garamond"/>
            </a:endParaRPr>
          </a:p>
        </p:txBody>
      </p:sp>
      <p:sp>
        <p:nvSpPr>
          <p:cNvPr id="3" name="TextBox 2">
            <a:extLst>
              <a:ext uri="{FF2B5EF4-FFF2-40B4-BE49-F238E27FC236}">
                <a16:creationId xmlns:a16="http://schemas.microsoft.com/office/drawing/2014/main" xmlns="" id="{827739CC-47EF-4970-FE4E-6DFBBDAF1B02}"/>
              </a:ext>
            </a:extLst>
          </p:cNvPr>
          <p:cNvSpPr txBox="1"/>
          <p:nvPr/>
        </p:nvSpPr>
        <p:spPr>
          <a:xfrm>
            <a:off x="789102" y="922431"/>
            <a:ext cx="7715249" cy="1685077"/>
          </a:xfrm>
          <a:prstGeom prst="rect">
            <a:avLst/>
          </a:prstGeom>
          <a:noFill/>
        </p:spPr>
        <p:txBody>
          <a:bodyPr wrap="square">
            <a:spAutoFit/>
          </a:bodyPr>
          <a:lstStyle/>
          <a:p>
            <a:pPr marL="171450" indent="-171450">
              <a:buFont typeface="Arial" panose="020B0604020202020204" pitchFamily="34" charset="0"/>
              <a:buChar char="•"/>
            </a:pPr>
            <a:r>
              <a:rPr lang="en-IN" sz="1200" dirty="0">
                <a:latin typeface="Times New Roman" panose="02020603050405020304" pitchFamily="18" charset="0"/>
                <a:cs typeface="Times New Roman" panose="02020603050405020304" pitchFamily="18" charset="0"/>
              </a:rPr>
              <a:t>Requirements:</a:t>
            </a:r>
            <a:r>
              <a:rPr lang="en-US" sz="1200" dirty="0">
                <a:latin typeface="Times New Roman" panose="02020603050405020304" pitchFamily="18" charset="0"/>
                <a:cs typeface="Times New Roman" panose="02020603050405020304" pitchFamily="18" charset="0"/>
              </a:rPr>
              <a:t>Stay active, monitor your progress, and reach your fitness goals with our user-friendly fitness tracker featuring accurate tracking, mobile app integration, and sleek design.</a:t>
            </a:r>
          </a:p>
          <a:p>
            <a:pPr marL="171450" indent="-171450">
              <a:buFont typeface="Arial" panose="020B0604020202020204" pitchFamily="34" charset="0"/>
              <a:buChar char="•"/>
            </a:pPr>
            <a:endParaRPr lang="en-IN" sz="1200" dirty="0">
              <a:latin typeface="Times New Roman" panose="02020603050405020304" pitchFamily="18" charset="0"/>
              <a:cs typeface="Times New Roman" panose="02020603050405020304" pitchFamily="18" charset="0"/>
            </a:endParaRPr>
          </a:p>
          <a:p>
            <a:pPr marL="171450" indent="-171450">
              <a:buFont typeface="Arial" panose="020B0604020202020204" pitchFamily="34" charset="0"/>
              <a:buChar char="•"/>
            </a:pPr>
            <a:r>
              <a:rPr lang="en-IN" sz="1200" dirty="0">
                <a:latin typeface="Times New Roman" panose="02020603050405020304" pitchFamily="18" charset="0"/>
                <a:cs typeface="Times New Roman" panose="02020603050405020304" pitchFamily="18" charset="0"/>
              </a:rPr>
              <a:t>Technology Stack:Front End-Html Css And Javascript</a:t>
            </a:r>
          </a:p>
          <a:p>
            <a:r>
              <a:rPr lang="en-US" sz="1200" dirty="0">
                <a:latin typeface="Times New Roman" panose="02020603050405020304" pitchFamily="18" charset="0"/>
                <a:cs typeface="Times New Roman" panose="02020603050405020304" pitchFamily="18" charset="0"/>
              </a:rPr>
              <a:t>	          Back End-Mysql</a:t>
            </a:r>
            <a:endParaRPr lang="en-IN" sz="1200" dirty="0">
              <a:latin typeface="Times New Roman" panose="02020603050405020304" pitchFamily="18" charset="0"/>
              <a:cs typeface="Times New Roman" panose="02020603050405020304" pitchFamily="18" charset="0"/>
            </a:endParaRPr>
          </a:p>
          <a:p>
            <a:pPr marL="171450" indent="-171450">
              <a:buFont typeface="Arial" panose="020B0604020202020204" pitchFamily="34" charset="0"/>
              <a:buChar char="•"/>
            </a:pPr>
            <a:r>
              <a:rPr lang="en-IN" sz="1200" dirty="0">
                <a:latin typeface="Times New Roman" panose="02020603050405020304" pitchFamily="18" charset="0"/>
                <a:cs typeface="Times New Roman" panose="02020603050405020304" pitchFamily="18" charset="0"/>
              </a:rPr>
              <a:t>User Data Collection:Data are collect from the USER.</a:t>
            </a:r>
          </a:p>
          <a:p>
            <a:pPr marL="171450" indent="-171450">
              <a:buFont typeface="Arial" panose="020B0604020202020204" pitchFamily="34" charset="0"/>
              <a:buChar char="•"/>
            </a:pPr>
            <a:endParaRPr lang="en-IN" sz="1050" dirty="0"/>
          </a:p>
          <a:p>
            <a:endParaRPr lang="en-IN" sz="1050" dirty="0"/>
          </a:p>
          <a:p>
            <a:endParaRPr lang="en-IN" sz="1050" dirty="0"/>
          </a:p>
        </p:txBody>
      </p:sp>
      <p:sp>
        <p:nvSpPr>
          <p:cNvPr id="5" name="TextBox 4">
            <a:extLst>
              <a:ext uri="{FF2B5EF4-FFF2-40B4-BE49-F238E27FC236}">
                <a16:creationId xmlns:a16="http://schemas.microsoft.com/office/drawing/2014/main" xmlns="" id="{91FE94DB-AEE2-CC5D-6953-5190FFCCA2A6}"/>
              </a:ext>
            </a:extLst>
          </p:cNvPr>
          <p:cNvSpPr txBox="1"/>
          <p:nvPr/>
        </p:nvSpPr>
        <p:spPr>
          <a:xfrm rot="10800000" flipV="1">
            <a:off x="1056255" y="3617715"/>
            <a:ext cx="7558086" cy="954107"/>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	The goal of this project is to develop a comprehensive fitness tracking website, enabling users to seamlessly explore, search for fitness products, add items to their tracking profile, and securely track their fitness journey. The platform should offer an intuitive interface for both fitness enthusiasts and administrators.</a:t>
            </a:r>
            <a:endParaRPr lang="en-IN" sz="12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64"/>
        <p:cNvGrpSpPr/>
        <p:nvPr/>
      </p:nvGrpSpPr>
      <p:grpSpPr>
        <a:xfrm>
          <a:off x="0" y="0"/>
          <a:ext cx="0" cy="0"/>
          <a:chOff x="0" y="0"/>
          <a:chExt cx="0" cy="0"/>
        </a:xfrm>
      </p:grpSpPr>
      <p:sp>
        <p:nvSpPr>
          <p:cNvPr id="1865" name="Google Shape;1865;g2139dc51b5f_0_1833"/>
          <p:cNvSpPr txBox="1">
            <a:spLocks noGrp="1"/>
          </p:cNvSpPr>
          <p:nvPr>
            <p:ph type="body" idx="1"/>
          </p:nvPr>
        </p:nvSpPr>
        <p:spPr>
          <a:xfrm>
            <a:off x="3719246" y="2264415"/>
            <a:ext cx="1714800" cy="3201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sz="1800">
                <a:solidFill>
                  <a:schemeClr val="dk2"/>
                </a:solidFill>
                <a:latin typeface="EB Garamond"/>
                <a:ea typeface="EB Garamond"/>
                <a:cs typeface="EB Garamond"/>
                <a:sym typeface="EB Garamond"/>
              </a:rPr>
              <a:t>Check-List</a:t>
            </a:r>
            <a:endParaRPr sz="1800">
              <a:solidFill>
                <a:schemeClr val="dk2"/>
              </a:solidFill>
              <a:latin typeface="EB Garamond"/>
              <a:ea typeface="EB Garamond"/>
              <a:cs typeface="EB Garamond"/>
              <a:sym typeface="EB Garamond"/>
            </a:endParaRPr>
          </a:p>
        </p:txBody>
      </p:sp>
      <p:sp>
        <p:nvSpPr>
          <p:cNvPr id="1866" name="Google Shape;1866;g2139dc51b5f_0_1833"/>
          <p:cNvSpPr txBox="1">
            <a:spLocks noGrp="1"/>
          </p:cNvSpPr>
          <p:nvPr>
            <p:ph type="body" idx="2"/>
          </p:nvPr>
        </p:nvSpPr>
        <p:spPr>
          <a:xfrm>
            <a:off x="817135" y="961109"/>
            <a:ext cx="1714800" cy="320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r>
              <a:rPr lang="en-US" sz="1000" b="0">
                <a:latin typeface="EB Garamond"/>
                <a:ea typeface="EB Garamond"/>
                <a:cs typeface="EB Garamond"/>
                <a:sym typeface="EB Garamond"/>
              </a:rPr>
              <a:t>Setup Project for Calculator project</a:t>
            </a:r>
            <a:endParaRPr sz="1000" b="0">
              <a:latin typeface="EB Garamond"/>
              <a:ea typeface="EB Garamond"/>
              <a:cs typeface="EB Garamond"/>
              <a:sym typeface="EB Garamond"/>
            </a:endParaRPr>
          </a:p>
        </p:txBody>
      </p:sp>
      <p:sp>
        <p:nvSpPr>
          <p:cNvPr id="1867" name="Google Shape;1867;g2139dc51b5f_0_1833"/>
          <p:cNvSpPr txBox="1">
            <a:spLocks noGrp="1"/>
          </p:cNvSpPr>
          <p:nvPr>
            <p:ph type="body" idx="3"/>
          </p:nvPr>
        </p:nvSpPr>
        <p:spPr>
          <a:xfrm>
            <a:off x="318626" y="2188625"/>
            <a:ext cx="2030100" cy="320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r>
              <a:rPr lang="en-US" sz="1000" b="0">
                <a:latin typeface="EB Garamond"/>
                <a:ea typeface="EB Garamond"/>
                <a:cs typeface="EB Garamond"/>
                <a:sym typeface="EB Garamond"/>
              </a:rPr>
              <a:t>Create a main component with the outer structure of calculator</a:t>
            </a:r>
            <a:endParaRPr sz="1000" b="0">
              <a:latin typeface="EB Garamond"/>
              <a:ea typeface="EB Garamond"/>
              <a:cs typeface="EB Garamond"/>
              <a:sym typeface="EB Garamond"/>
            </a:endParaRPr>
          </a:p>
        </p:txBody>
      </p:sp>
      <p:sp>
        <p:nvSpPr>
          <p:cNvPr id="1868" name="Google Shape;1868;g2139dc51b5f_0_1833"/>
          <p:cNvSpPr txBox="1">
            <a:spLocks noGrp="1"/>
          </p:cNvSpPr>
          <p:nvPr>
            <p:ph type="body" idx="4"/>
          </p:nvPr>
        </p:nvSpPr>
        <p:spPr>
          <a:xfrm>
            <a:off x="803908" y="3448851"/>
            <a:ext cx="1714800" cy="320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r>
              <a:rPr lang="en-US" sz="1000" b="0">
                <a:latin typeface="EB Garamond"/>
                <a:ea typeface="EB Garamond"/>
                <a:cs typeface="EB Garamond"/>
                <a:sym typeface="EB Garamond"/>
              </a:rPr>
              <a:t>Create a button component with on click handler</a:t>
            </a:r>
            <a:endParaRPr sz="1000" b="0">
              <a:latin typeface="EB Garamond"/>
              <a:ea typeface="EB Garamond"/>
              <a:cs typeface="EB Garamond"/>
              <a:sym typeface="EB Garamond"/>
            </a:endParaRPr>
          </a:p>
        </p:txBody>
      </p:sp>
      <p:sp>
        <p:nvSpPr>
          <p:cNvPr id="1869" name="Google Shape;1869;g2139dc51b5f_0_1833"/>
          <p:cNvSpPr txBox="1">
            <a:spLocks noGrp="1"/>
          </p:cNvSpPr>
          <p:nvPr>
            <p:ph type="body" idx="5"/>
          </p:nvPr>
        </p:nvSpPr>
        <p:spPr>
          <a:xfrm>
            <a:off x="1798245" y="4258551"/>
            <a:ext cx="1714800" cy="320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r>
              <a:rPr lang="en-US" sz="1000" b="0">
                <a:latin typeface="EB Garamond"/>
                <a:ea typeface="EB Garamond"/>
                <a:cs typeface="EB Garamond"/>
                <a:sym typeface="EB Garamond"/>
              </a:rPr>
              <a:t>Create a ` evaluateExpresion` function to evaluate value</a:t>
            </a:r>
            <a:endParaRPr sz="1000" b="0">
              <a:latin typeface="EB Garamond"/>
              <a:ea typeface="EB Garamond"/>
              <a:cs typeface="EB Garamond"/>
              <a:sym typeface="EB Garamond"/>
            </a:endParaRPr>
          </a:p>
        </p:txBody>
      </p:sp>
      <p:sp>
        <p:nvSpPr>
          <p:cNvPr id="1870" name="Google Shape;1870;g2139dc51b5f_0_1833"/>
          <p:cNvSpPr txBox="1">
            <a:spLocks noGrp="1"/>
          </p:cNvSpPr>
          <p:nvPr>
            <p:ph type="body" idx="6"/>
          </p:nvPr>
        </p:nvSpPr>
        <p:spPr>
          <a:xfrm>
            <a:off x="6615516" y="961109"/>
            <a:ext cx="1714800" cy="320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1000" b="0">
                <a:latin typeface="EB Garamond"/>
                <a:ea typeface="EB Garamond"/>
                <a:cs typeface="EB Garamond"/>
                <a:sym typeface="EB Garamond"/>
              </a:rPr>
              <a:t>Setup basic structure of text-editor project</a:t>
            </a:r>
            <a:endParaRPr sz="1000" b="0">
              <a:latin typeface="EB Garamond"/>
              <a:ea typeface="EB Garamond"/>
              <a:cs typeface="EB Garamond"/>
              <a:sym typeface="EB Garamond"/>
            </a:endParaRPr>
          </a:p>
        </p:txBody>
      </p:sp>
      <p:sp>
        <p:nvSpPr>
          <p:cNvPr id="1871" name="Google Shape;1871;g2139dc51b5f_0_1833"/>
          <p:cNvSpPr txBox="1">
            <a:spLocks noGrp="1"/>
          </p:cNvSpPr>
          <p:nvPr>
            <p:ph type="body" idx="7"/>
          </p:nvPr>
        </p:nvSpPr>
        <p:spPr>
          <a:xfrm>
            <a:off x="6787154" y="2188616"/>
            <a:ext cx="1714800" cy="320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1000" b="0">
                <a:latin typeface="EB Garamond"/>
                <a:ea typeface="EB Garamond"/>
                <a:cs typeface="EB Garamond"/>
                <a:sym typeface="EB Garamond"/>
              </a:rPr>
              <a:t>Create main component with all feature buttons</a:t>
            </a:r>
            <a:endParaRPr sz="1000" b="0">
              <a:latin typeface="EB Garamond"/>
              <a:ea typeface="EB Garamond"/>
              <a:cs typeface="EB Garamond"/>
              <a:sym typeface="EB Garamond"/>
            </a:endParaRPr>
          </a:p>
        </p:txBody>
      </p:sp>
      <p:sp>
        <p:nvSpPr>
          <p:cNvPr id="1872" name="Google Shape;1872;g2139dc51b5f_0_1833"/>
          <p:cNvSpPr txBox="1">
            <a:spLocks noGrp="1"/>
          </p:cNvSpPr>
          <p:nvPr>
            <p:ph type="body" idx="8"/>
          </p:nvPr>
        </p:nvSpPr>
        <p:spPr>
          <a:xfrm>
            <a:off x="6602289" y="3448851"/>
            <a:ext cx="1714800" cy="320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1000" b="0">
                <a:latin typeface="EB Garamond"/>
                <a:ea typeface="EB Garamond"/>
                <a:cs typeface="EB Garamond"/>
                <a:sym typeface="EB Garamond"/>
              </a:rPr>
              <a:t>Create a json object to store data for text editor</a:t>
            </a:r>
            <a:endParaRPr sz="1000" b="0">
              <a:latin typeface="EB Garamond"/>
              <a:ea typeface="EB Garamond"/>
              <a:cs typeface="EB Garamond"/>
              <a:sym typeface="EB Garamond"/>
            </a:endParaRPr>
          </a:p>
        </p:txBody>
      </p:sp>
      <p:sp>
        <p:nvSpPr>
          <p:cNvPr id="1873" name="Google Shape;1873;g2139dc51b5f_0_1833"/>
          <p:cNvSpPr txBox="1">
            <a:spLocks noGrp="1"/>
          </p:cNvSpPr>
          <p:nvPr>
            <p:ph type="body" idx="9"/>
          </p:nvPr>
        </p:nvSpPr>
        <p:spPr>
          <a:xfrm>
            <a:off x="5584940" y="4258551"/>
            <a:ext cx="1714800" cy="320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1000" b="0">
                <a:latin typeface="EB Garamond"/>
                <a:ea typeface="EB Garamond"/>
                <a:cs typeface="EB Garamond"/>
                <a:sym typeface="EB Garamond"/>
              </a:rPr>
              <a:t>Push both code to github</a:t>
            </a:r>
            <a:endParaRPr sz="1000" b="0">
              <a:latin typeface="EB Garamond"/>
              <a:ea typeface="EB Garamond"/>
              <a:cs typeface="EB Garamond"/>
              <a:sym typeface="EB Garamond"/>
            </a:endParaRPr>
          </a:p>
        </p:txBody>
      </p:sp>
      <p:sp>
        <p:nvSpPr>
          <p:cNvPr id="1874" name="Google Shape;1874;g2139dc51b5f_0_1833"/>
          <p:cNvSpPr txBox="1"/>
          <p:nvPr/>
        </p:nvSpPr>
        <p:spPr>
          <a:xfrm>
            <a:off x="193300" y="125175"/>
            <a:ext cx="31263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400" b="1">
                <a:solidFill>
                  <a:schemeClr val="lt2"/>
                </a:solidFill>
                <a:latin typeface="EB Garamond"/>
                <a:ea typeface="EB Garamond"/>
                <a:cs typeface="EB Garamond"/>
                <a:sym typeface="EB Garamond"/>
              </a:rPr>
              <a:t>Assessment Parameter</a:t>
            </a:r>
            <a:endParaRPr sz="2400" b="1">
              <a:solidFill>
                <a:schemeClr val="lt2"/>
              </a:solidFill>
              <a:latin typeface="EB Garamond"/>
              <a:ea typeface="EB Garamond"/>
              <a:cs typeface="EB Garamond"/>
              <a:sym typeface="EB Garamon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78"/>
        <p:cNvGrpSpPr/>
        <p:nvPr/>
      </p:nvGrpSpPr>
      <p:grpSpPr>
        <a:xfrm>
          <a:off x="0" y="0"/>
          <a:ext cx="0" cy="0"/>
          <a:chOff x="0" y="0"/>
          <a:chExt cx="0" cy="0"/>
        </a:xfrm>
      </p:grpSpPr>
      <p:sp>
        <p:nvSpPr>
          <p:cNvPr id="1879" name="Google Shape;1879;p212"/>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lt1"/>
              </a:buClr>
              <a:buSzPts val="1800"/>
              <a:buNone/>
            </a:pPr>
            <a:r>
              <a:rPr lang="en-US"/>
              <a:t>Submission Github</a:t>
            </a:r>
            <a:endParaRPr/>
          </a:p>
        </p:txBody>
      </p:sp>
      <p:sp>
        <p:nvSpPr>
          <p:cNvPr id="1880" name="Google Shape;1880;p212"/>
          <p:cNvSpPr txBox="1">
            <a:spLocks noGrp="1"/>
          </p:cNvSpPr>
          <p:nvPr>
            <p:ph type="body" idx="2"/>
          </p:nvPr>
        </p:nvSpPr>
        <p:spPr>
          <a:xfrm>
            <a:off x="4110846" y="2162286"/>
            <a:ext cx="2722200" cy="430847"/>
          </a:xfrm>
          <a:prstGeom prst="rect">
            <a:avLst/>
          </a:prstGeom>
          <a:noFill/>
          <a:ln>
            <a:noFill/>
          </a:ln>
        </p:spPr>
        <p:txBody>
          <a:bodyPr spcFirstLastPara="1" wrap="square" lIns="91425" tIns="45700" rIns="91425" bIns="45700" anchor="ctr" anchorCtr="0">
            <a:spAutoFit/>
          </a:bodyPr>
          <a:lstStyle/>
          <a:p>
            <a:pPr marL="0" lvl="0" indent="0"/>
            <a:r>
              <a:rPr lang="en-US" sz="1100" b="0" i="0" dirty="0" smtClean="0">
                <a:solidFill>
                  <a:srgbClr val="BD8738"/>
                </a:solidFill>
                <a:latin typeface="Calibri" pitchFamily="34" charset="0"/>
                <a:ea typeface="Calibri" pitchFamily="34" charset="0"/>
                <a:cs typeface="Calibri" pitchFamily="34" charset="0"/>
                <a:sym typeface="EB Garamond SemiBold"/>
              </a:rPr>
              <a:t>https://github.com/GURU1409/Task4_BackEnd</a:t>
            </a:r>
            <a:endParaRPr lang="en-US" sz="1100" b="0" i="0" dirty="0" smtClean="0">
              <a:solidFill>
                <a:srgbClr val="BD8738"/>
              </a:solidFill>
              <a:latin typeface="Calibri" pitchFamily="34" charset="0"/>
              <a:ea typeface="Calibri" pitchFamily="34" charset="0"/>
              <a:cs typeface="Calibri" pitchFamily="34" charset="0"/>
              <a:sym typeface="EB Garamond SemiBo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84"/>
        <p:cNvGrpSpPr/>
        <p:nvPr/>
      </p:nvGrpSpPr>
      <p:grpSpPr>
        <a:xfrm>
          <a:off x="0" y="0"/>
          <a:ext cx="0" cy="0"/>
          <a:chOff x="0" y="0"/>
          <a:chExt cx="0" cy="0"/>
        </a:xfrm>
      </p:grpSpPr>
      <p:pic>
        <p:nvPicPr>
          <p:cNvPr id="1885" name="Google Shape;1885;p213"/>
          <p:cNvPicPr preferRelativeResize="0"/>
          <p:nvPr/>
        </p:nvPicPr>
        <p:blipFill rotWithShape="1">
          <a:blip r:embed="rId3">
            <a:alphaModFix/>
          </a:blip>
          <a:srcRect/>
          <a:stretch/>
        </p:blipFill>
        <p:spPr>
          <a:xfrm>
            <a:off x="0" y="0"/>
            <a:ext cx="9144000" cy="5143500"/>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unstone 01">
      <a:dk1>
        <a:srgbClr val="000000"/>
      </a:dk1>
      <a:lt1>
        <a:srgbClr val="FFFFFF"/>
      </a:lt1>
      <a:dk2>
        <a:srgbClr val="223669"/>
      </a:dk2>
      <a:lt2>
        <a:srgbClr val="C88C32"/>
      </a:lt2>
      <a:accent1>
        <a:srgbClr val="822836"/>
      </a:accent1>
      <a:accent2>
        <a:srgbClr val="446512"/>
      </a:accent2>
      <a:accent3>
        <a:srgbClr val="413271"/>
      </a:accent3>
      <a:accent4>
        <a:srgbClr val="176B9D"/>
      </a:accent4>
      <a:accent5>
        <a:srgbClr val="FFFFFF"/>
      </a:accent5>
      <a:accent6>
        <a:srgbClr val="FFFFFF"/>
      </a:accent6>
      <a:hlink>
        <a:srgbClr val="FFFF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320</TotalTime>
  <Words>321</Words>
  <Application>Microsoft Office PowerPoint</Application>
  <PresentationFormat>On-screen Show (16:9)</PresentationFormat>
  <Paragraphs>63</Paragraphs>
  <Slides>7</Slides>
  <Notes>6</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7</vt:i4>
      </vt:variant>
    </vt:vector>
  </HeadingPairs>
  <TitlesOfParts>
    <vt:vector size="16" baseType="lpstr">
      <vt:lpstr>Arial</vt:lpstr>
      <vt:lpstr>Public Sans</vt:lpstr>
      <vt:lpstr>EB Garamond</vt:lpstr>
      <vt:lpstr>Times New Roman</vt:lpstr>
      <vt:lpstr>EB Garamond Medium</vt:lpstr>
      <vt:lpstr>Calibri</vt:lpstr>
      <vt:lpstr>EB Garamond SemiBold</vt:lpstr>
      <vt:lpstr>Noto Sans Symbols</vt:lpstr>
      <vt:lpstr>Simple Light</vt:lpstr>
      <vt:lpstr>Slide 1</vt:lpstr>
      <vt:lpstr>WORK-OUT TRACKER</vt:lpstr>
      <vt:lpstr>Slide 3</vt:lpstr>
      <vt:lpstr>Slide 4</vt:lpstr>
      <vt:lpstr>Slide 5</vt:lpstr>
      <vt:lpstr>Slide 6</vt:lpstr>
      <vt:lpstr>Slide 7</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Manish Sharma</dc:creator>
  <cp:lastModifiedBy>kan nan</cp:lastModifiedBy>
  <cp:revision>32</cp:revision>
  <dcterms:created xsi:type="dcterms:W3CDTF">2020-08-13T11:21:46Z</dcterms:created>
  <dcterms:modified xsi:type="dcterms:W3CDTF">2023-11-08T09:32:45Z</dcterms:modified>
</cp:coreProperties>
</file>